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69"/>
  </p:notesMasterIdLst>
  <p:sldIdLst>
    <p:sldId id="257" r:id="rId2"/>
    <p:sldId id="259" r:id="rId3"/>
    <p:sldId id="278" r:id="rId4"/>
    <p:sldId id="279" r:id="rId5"/>
    <p:sldId id="260" r:id="rId6"/>
    <p:sldId id="265" r:id="rId7"/>
    <p:sldId id="280" r:id="rId8"/>
    <p:sldId id="261" r:id="rId9"/>
    <p:sldId id="281" r:id="rId10"/>
    <p:sldId id="283" r:id="rId11"/>
    <p:sldId id="284" r:id="rId12"/>
    <p:sldId id="285" r:id="rId13"/>
    <p:sldId id="286" r:id="rId14"/>
    <p:sldId id="290" r:id="rId15"/>
    <p:sldId id="287" r:id="rId16"/>
    <p:sldId id="289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8" r:id="rId33"/>
    <p:sldId id="309" r:id="rId34"/>
    <p:sldId id="307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343" r:id="rId68"/>
    <p:sldId id="344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1" r:id="rId86"/>
    <p:sldId id="362" r:id="rId87"/>
    <p:sldId id="363" r:id="rId88"/>
    <p:sldId id="364" r:id="rId89"/>
    <p:sldId id="365" r:id="rId90"/>
    <p:sldId id="366" r:id="rId91"/>
    <p:sldId id="367" r:id="rId92"/>
    <p:sldId id="370" r:id="rId93"/>
    <p:sldId id="368" r:id="rId94"/>
    <p:sldId id="369" r:id="rId95"/>
    <p:sldId id="371" r:id="rId96"/>
    <p:sldId id="372" r:id="rId97"/>
    <p:sldId id="373" r:id="rId98"/>
    <p:sldId id="374" r:id="rId99"/>
    <p:sldId id="376" r:id="rId100"/>
    <p:sldId id="377" r:id="rId101"/>
    <p:sldId id="378" r:id="rId102"/>
    <p:sldId id="380" r:id="rId103"/>
    <p:sldId id="381" r:id="rId104"/>
    <p:sldId id="382" r:id="rId105"/>
    <p:sldId id="383" r:id="rId106"/>
    <p:sldId id="384" r:id="rId107"/>
    <p:sldId id="385" r:id="rId108"/>
    <p:sldId id="386" r:id="rId109"/>
    <p:sldId id="388" r:id="rId110"/>
    <p:sldId id="389" r:id="rId111"/>
    <p:sldId id="390" r:id="rId112"/>
    <p:sldId id="391" r:id="rId113"/>
    <p:sldId id="392" r:id="rId114"/>
    <p:sldId id="393" r:id="rId115"/>
    <p:sldId id="394" r:id="rId116"/>
    <p:sldId id="395" r:id="rId117"/>
    <p:sldId id="396" r:id="rId118"/>
    <p:sldId id="398" r:id="rId119"/>
    <p:sldId id="399" r:id="rId120"/>
    <p:sldId id="400" r:id="rId121"/>
    <p:sldId id="401" r:id="rId122"/>
    <p:sldId id="402" r:id="rId123"/>
    <p:sldId id="403" r:id="rId124"/>
    <p:sldId id="404" r:id="rId125"/>
    <p:sldId id="405" r:id="rId126"/>
    <p:sldId id="406" r:id="rId127"/>
    <p:sldId id="407" r:id="rId128"/>
    <p:sldId id="409" r:id="rId129"/>
    <p:sldId id="412" r:id="rId130"/>
    <p:sldId id="410" r:id="rId131"/>
    <p:sldId id="411" r:id="rId132"/>
    <p:sldId id="413" r:id="rId133"/>
    <p:sldId id="414" r:id="rId134"/>
    <p:sldId id="415" r:id="rId135"/>
    <p:sldId id="416" r:id="rId136"/>
    <p:sldId id="417" r:id="rId137"/>
    <p:sldId id="418" r:id="rId138"/>
    <p:sldId id="419" r:id="rId139"/>
    <p:sldId id="420" r:id="rId140"/>
    <p:sldId id="421" r:id="rId141"/>
    <p:sldId id="422" r:id="rId142"/>
    <p:sldId id="423" r:id="rId143"/>
    <p:sldId id="424" r:id="rId144"/>
    <p:sldId id="425" r:id="rId145"/>
    <p:sldId id="426" r:id="rId146"/>
    <p:sldId id="427" r:id="rId147"/>
    <p:sldId id="428" r:id="rId148"/>
    <p:sldId id="429" r:id="rId149"/>
    <p:sldId id="430" r:id="rId150"/>
    <p:sldId id="431" r:id="rId151"/>
    <p:sldId id="432" r:id="rId152"/>
    <p:sldId id="443" r:id="rId153"/>
    <p:sldId id="433" r:id="rId154"/>
    <p:sldId id="434" r:id="rId155"/>
    <p:sldId id="435" r:id="rId156"/>
    <p:sldId id="436" r:id="rId157"/>
    <p:sldId id="437" r:id="rId158"/>
    <p:sldId id="438" r:id="rId159"/>
    <p:sldId id="439" r:id="rId160"/>
    <p:sldId id="440" r:id="rId161"/>
    <p:sldId id="441" r:id="rId162"/>
    <p:sldId id="442" r:id="rId163"/>
    <p:sldId id="444" r:id="rId164"/>
    <p:sldId id="445" r:id="rId165"/>
    <p:sldId id="446" r:id="rId166"/>
    <p:sldId id="447" r:id="rId167"/>
    <p:sldId id="264" r:id="rId168"/>
  </p:sldIdLst>
  <p:sldSz cx="12192000" cy="6858000"/>
  <p:notesSz cx="6858000" cy="9144000"/>
  <p:embeddedFontLst>
    <p:embeddedFont>
      <p:font typeface="Abril Fatface" panose="02000503000000020003" pitchFamily="2" charset="0"/>
      <p:regular r:id="rId170"/>
    </p:embeddedFont>
    <p:embeddedFont>
      <p:font typeface="Barlow Black" panose="00000A00000000000000" pitchFamily="2" charset="0"/>
      <p:bold r:id="rId171"/>
      <p:boldItalic r:id="rId172"/>
    </p:embeddedFont>
    <p:embeddedFont>
      <p:font typeface="Calibri" panose="020F0502020204030204" pitchFamily="34" charset="0"/>
      <p:regular r:id="rId173"/>
      <p:bold r:id="rId174"/>
      <p:italic r:id="rId175"/>
      <p:boldItalic r:id="rId176"/>
    </p:embeddedFont>
    <p:embeddedFont>
      <p:font typeface="Cambria" panose="02040503050406030204" pitchFamily="18" charset="0"/>
      <p:regular r:id="rId177"/>
      <p:bold r:id="rId178"/>
      <p:italic r:id="rId179"/>
      <p:boldItalic r:id="rId180"/>
    </p:embeddedFont>
    <p:embeddedFont>
      <p:font typeface="DM Sans" pitchFamily="2" charset="0"/>
      <p:regular r:id="rId181"/>
      <p:bold r:id="rId182"/>
      <p:italic r:id="rId183"/>
      <p:boldItalic r:id="rId1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6" autoAdjust="0"/>
    <p:restoredTop sz="92142" autoAdjust="0"/>
  </p:normalViewPr>
  <p:slideViewPr>
    <p:cSldViewPr snapToGrid="0">
      <p:cViewPr varScale="1">
        <p:scale>
          <a:sx n="75" d="100"/>
          <a:sy n="75" d="100"/>
        </p:scale>
        <p:origin x="893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12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2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13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font" Target="fonts/font3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1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5.fntdata"/><Relationship Id="rId179" Type="http://schemas.openxmlformats.org/officeDocument/2006/relationships/font" Target="fonts/font1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notesMaster" Target="notesMasters/notesMaster1.xml"/><Relationship Id="rId18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11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6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7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3275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85011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03348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77050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96889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1564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42424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42731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96313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0265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6249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04832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694549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672467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213479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9" name="Google Shape;3859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30852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87746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352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72918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27098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99762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191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04612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11138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15345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74989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02959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52643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101911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9" name="Google Shape;3859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39892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035571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703953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5523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9" name="Google Shape;3859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2080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235657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32357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9" name="Google Shape;3859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47506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137887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343932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481409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649661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031156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581940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0008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94654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629634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197203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070848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733679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311045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6825458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760309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484201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485312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9208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98239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930458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9" name="Google Shape;3859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68887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9" name="Google Shape;3859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16258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379452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733975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856035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90401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701503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37091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9754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27050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892152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050096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06706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9" name="Google Shape;3859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77805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5477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1275720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700458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9" name="Google Shape;3899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855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516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08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9" name="Google Shape;3859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294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0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98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943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77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8938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99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860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0933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9978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9" name="Google Shape;3859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414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5286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74808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91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91689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9" name="Google Shape;3859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220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7633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5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656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3906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525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9" name="Google Shape;3859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9314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0533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7113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5047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012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4886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4224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2643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47629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9" name="Google Shape;3859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9697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7715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5" name="Google Shape;3865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6" name="Google Shape;3866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83517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12111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32598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42347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9" name="Google Shape;3859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3488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9466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91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0106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6308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288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" name="Google Shape;3904;g111c3728c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5" name="Google Shape;3905;g111c3728c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54106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6201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8826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5453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9290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10049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0532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3079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5512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6637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9" name="Google Shape;3859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5104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78792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6808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16638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67712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9" name="Google Shape;3859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6859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0727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5238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8706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94443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115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8676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064891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05232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0868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32863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19762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16835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713896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9" name="Google Shape;3859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763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644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35580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999523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519732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474819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673005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916767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9" name="Google Shape;3859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72386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5206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94183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02888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232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4"/>
          <p:cNvGrpSpPr/>
          <p:nvPr/>
        </p:nvGrpSpPr>
        <p:grpSpPr>
          <a:xfrm>
            <a:off x="-1942565" y="411346"/>
            <a:ext cx="7022241" cy="5834306"/>
            <a:chOff x="-1942565" y="411346"/>
            <a:chExt cx="7022241" cy="5834306"/>
          </a:xfrm>
        </p:grpSpPr>
        <p:grpSp>
          <p:nvGrpSpPr>
            <p:cNvPr id="179" name="Google Shape;179;p4"/>
            <p:cNvGrpSpPr/>
            <p:nvPr/>
          </p:nvGrpSpPr>
          <p:grpSpPr>
            <a:xfrm>
              <a:off x="-1704500" y="612357"/>
              <a:ext cx="3827767" cy="4062819"/>
              <a:chOff x="3346366" y="66264"/>
              <a:chExt cx="4787701" cy="5081700"/>
            </a:xfrm>
          </p:grpSpPr>
          <p:sp>
            <p:nvSpPr>
              <p:cNvPr id="180" name="Google Shape;180;p4"/>
              <p:cNvSpPr/>
              <p:nvPr/>
            </p:nvSpPr>
            <p:spPr>
              <a:xfrm rot="-2830000">
                <a:off x="2620494" y="2234983"/>
                <a:ext cx="6239445" cy="74426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 rot="-2827716">
                <a:off x="2494786" y="2293359"/>
                <a:ext cx="6236242" cy="396002"/>
              </a:xfrm>
              <a:custGeom>
                <a:avLst/>
                <a:gdLst/>
                <a:ahLst/>
                <a:cxnLst/>
                <a:rect l="l" t="t" r="r" b="b"/>
                <a:pathLst>
                  <a:path w="6239499" h="396209" extrusionOk="0">
                    <a:moveTo>
                      <a:pt x="6130512" y="108986"/>
                    </a:moveTo>
                    <a:cubicBezTo>
                      <a:pt x="6197850" y="176324"/>
                      <a:pt x="6239499" y="269349"/>
                      <a:pt x="6239499" y="372103"/>
                    </a:cubicBezTo>
                    <a:lnTo>
                      <a:pt x="6237069" y="396209"/>
                    </a:lnTo>
                    <a:lnTo>
                      <a:pt x="6230613" y="332172"/>
                    </a:lnTo>
                    <a:cubicBezTo>
                      <a:pt x="6195916" y="162611"/>
                      <a:pt x="6045889" y="35061"/>
                      <a:pt x="5866071" y="35061"/>
                    </a:cubicBezTo>
                    <a:lnTo>
                      <a:pt x="370776" y="35061"/>
                    </a:lnTo>
                    <a:cubicBezTo>
                      <a:pt x="190959" y="35061"/>
                      <a:pt x="40932" y="162611"/>
                      <a:pt x="6235" y="332172"/>
                    </a:cubicBezTo>
                    <a:lnTo>
                      <a:pt x="1105" y="383057"/>
                    </a:lnTo>
                    <a:lnTo>
                      <a:pt x="1" y="372102"/>
                    </a:lnTo>
                    <a:cubicBezTo>
                      <a:pt x="0" y="166596"/>
                      <a:pt x="166597" y="0"/>
                      <a:pt x="372102" y="0"/>
                    </a:cubicBezTo>
                    <a:lnTo>
                      <a:pt x="5867397" y="0"/>
                    </a:lnTo>
                    <a:cubicBezTo>
                      <a:pt x="5970150" y="0"/>
                      <a:pt x="6063175" y="41649"/>
                      <a:pt x="6130512" y="10898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 rot="-2827716">
                <a:off x="2746442" y="2526408"/>
                <a:ext cx="6236241" cy="396002"/>
              </a:xfrm>
              <a:custGeom>
                <a:avLst/>
                <a:gdLst/>
                <a:ahLst/>
                <a:cxnLst/>
                <a:rect l="l" t="t" r="r" b="b"/>
                <a:pathLst>
                  <a:path w="6239498" h="396209" extrusionOk="0">
                    <a:moveTo>
                      <a:pt x="6238394" y="13152"/>
                    </a:moveTo>
                    <a:lnTo>
                      <a:pt x="6239498" y="24106"/>
                    </a:lnTo>
                    <a:cubicBezTo>
                      <a:pt x="6239498" y="229612"/>
                      <a:pt x="6072902" y="396208"/>
                      <a:pt x="5867396" y="396209"/>
                    </a:cubicBezTo>
                    <a:lnTo>
                      <a:pt x="372102" y="396208"/>
                    </a:lnTo>
                    <a:cubicBezTo>
                      <a:pt x="166596" y="396208"/>
                      <a:pt x="0" y="229612"/>
                      <a:pt x="0" y="24106"/>
                    </a:cubicBezTo>
                    <a:lnTo>
                      <a:pt x="2430" y="0"/>
                    </a:lnTo>
                    <a:lnTo>
                      <a:pt x="8886" y="64036"/>
                    </a:lnTo>
                    <a:cubicBezTo>
                      <a:pt x="43583" y="233597"/>
                      <a:pt x="193610" y="361147"/>
                      <a:pt x="373427" y="361147"/>
                    </a:cubicBezTo>
                    <a:lnTo>
                      <a:pt x="5868722" y="361148"/>
                    </a:lnTo>
                    <a:cubicBezTo>
                      <a:pt x="6048540" y="361147"/>
                      <a:pt x="6198567" y="233597"/>
                      <a:pt x="6233264" y="64037"/>
                    </a:cubicBezTo>
                    <a:lnTo>
                      <a:pt x="6238394" y="13152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" name="Google Shape;183;p4"/>
            <p:cNvGrpSpPr/>
            <p:nvPr/>
          </p:nvGrpSpPr>
          <p:grpSpPr>
            <a:xfrm>
              <a:off x="-235984" y="1747961"/>
              <a:ext cx="3513753" cy="3721752"/>
              <a:chOff x="5031721" y="1309109"/>
              <a:chExt cx="4394938" cy="4655100"/>
            </a:xfrm>
          </p:grpSpPr>
          <p:sp>
            <p:nvSpPr>
              <p:cNvPr id="184" name="Google Shape;184;p4"/>
              <p:cNvSpPr/>
              <p:nvPr/>
            </p:nvSpPr>
            <p:spPr>
              <a:xfrm rot="-2830055">
                <a:off x="4392113" y="3271209"/>
                <a:ext cx="5670316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 rot="-2827716">
                <a:off x="4288978" y="3321658"/>
                <a:ext cx="5662529" cy="442790"/>
              </a:xfrm>
              <a:custGeom>
                <a:avLst/>
                <a:gdLst/>
                <a:ahLst/>
                <a:cxnLst/>
                <a:rect l="l" t="t" r="r" b="b"/>
                <a:pathLst>
                  <a:path w="5665486" h="443021" extrusionOk="0">
                    <a:moveTo>
                      <a:pt x="5563222" y="107036"/>
                    </a:moveTo>
                    <a:cubicBezTo>
                      <a:pt x="5612821" y="156635"/>
                      <a:pt x="5648229" y="220426"/>
                      <a:pt x="5662834" y="291795"/>
                    </a:cubicBezTo>
                    <a:lnTo>
                      <a:pt x="5665486" y="318110"/>
                    </a:lnTo>
                    <a:lnTo>
                      <a:pt x="5645411" y="253438"/>
                    </a:lnTo>
                    <a:cubicBezTo>
                      <a:pt x="5589934" y="122275"/>
                      <a:pt x="5460057" y="30240"/>
                      <a:pt x="5308685" y="30241"/>
                    </a:cubicBezTo>
                    <a:lnTo>
                      <a:pt x="369317" y="30242"/>
                    </a:lnTo>
                    <a:cubicBezTo>
                      <a:pt x="167487" y="30242"/>
                      <a:pt x="3872" y="193856"/>
                      <a:pt x="3872" y="395686"/>
                    </a:cubicBezTo>
                    <a:lnTo>
                      <a:pt x="8643" y="443021"/>
                    </a:lnTo>
                    <a:lnTo>
                      <a:pt x="7425" y="439096"/>
                    </a:lnTo>
                    <a:cubicBezTo>
                      <a:pt x="2557" y="415306"/>
                      <a:pt x="0" y="390674"/>
                      <a:pt x="0" y="365445"/>
                    </a:cubicBezTo>
                    <a:cubicBezTo>
                      <a:pt x="0" y="163615"/>
                      <a:pt x="163615" y="0"/>
                      <a:pt x="365446" y="0"/>
                    </a:cubicBezTo>
                    <a:lnTo>
                      <a:pt x="5304813" y="0"/>
                    </a:lnTo>
                    <a:cubicBezTo>
                      <a:pt x="5405728" y="0"/>
                      <a:pt x="5497090" y="40904"/>
                      <a:pt x="5563222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 rot="-2827716">
                <a:off x="4506872" y="3510328"/>
                <a:ext cx="5662530" cy="442790"/>
              </a:xfrm>
              <a:custGeom>
                <a:avLst/>
                <a:gdLst/>
                <a:ahLst/>
                <a:cxnLst/>
                <a:rect l="l" t="t" r="r" b="b"/>
                <a:pathLst>
                  <a:path w="5665487" h="443021" extrusionOk="0">
                    <a:moveTo>
                      <a:pt x="5656843" y="0"/>
                    </a:moveTo>
                    <a:lnTo>
                      <a:pt x="5658062" y="3926"/>
                    </a:lnTo>
                    <a:cubicBezTo>
                      <a:pt x="5662930" y="27716"/>
                      <a:pt x="5665487" y="52348"/>
                      <a:pt x="5665487" y="77576"/>
                    </a:cubicBezTo>
                    <a:cubicBezTo>
                      <a:pt x="5665487" y="279406"/>
                      <a:pt x="5501871" y="443021"/>
                      <a:pt x="5300042" y="443020"/>
                    </a:cubicBezTo>
                    <a:lnTo>
                      <a:pt x="360674" y="443021"/>
                    </a:lnTo>
                    <a:cubicBezTo>
                      <a:pt x="184073" y="443021"/>
                      <a:pt x="36730" y="317754"/>
                      <a:pt x="2653" y="151227"/>
                    </a:cubicBezTo>
                    <a:lnTo>
                      <a:pt x="0" y="124911"/>
                    </a:lnTo>
                    <a:lnTo>
                      <a:pt x="20076" y="189583"/>
                    </a:lnTo>
                    <a:cubicBezTo>
                      <a:pt x="75554" y="320747"/>
                      <a:pt x="205430" y="412780"/>
                      <a:pt x="356803" y="412780"/>
                    </a:cubicBezTo>
                    <a:lnTo>
                      <a:pt x="5296170" y="412779"/>
                    </a:lnTo>
                    <a:cubicBezTo>
                      <a:pt x="5498000" y="412780"/>
                      <a:pt x="5661616" y="249165"/>
                      <a:pt x="5661615" y="47335"/>
                    </a:cubicBezTo>
                    <a:lnTo>
                      <a:pt x="5656843" y="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" name="Google Shape;187;p4"/>
            <p:cNvGrpSpPr/>
            <p:nvPr/>
          </p:nvGrpSpPr>
          <p:grpSpPr>
            <a:xfrm>
              <a:off x="-429814" y="1199055"/>
              <a:ext cx="3454447" cy="3657713"/>
              <a:chOff x="4789281" y="622548"/>
              <a:chExt cx="4320760" cy="4575000"/>
            </a:xfrm>
          </p:grpSpPr>
          <p:sp>
            <p:nvSpPr>
              <p:cNvPr id="188" name="Google Shape;188;p4"/>
              <p:cNvSpPr/>
              <p:nvPr/>
            </p:nvSpPr>
            <p:spPr>
              <a:xfrm rot="-2829984">
                <a:off x="4167184" y="2544598"/>
                <a:ext cx="5561198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 rot="-2827716">
                <a:off x="4043638" y="2601761"/>
                <a:ext cx="5558206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561109" h="389576" extrusionOk="0">
                    <a:moveTo>
                      <a:pt x="5454073" y="107036"/>
                    </a:moveTo>
                    <a:cubicBezTo>
                      <a:pt x="5520206" y="173169"/>
                      <a:pt x="5561109" y="264530"/>
                      <a:pt x="5561109" y="365446"/>
                    </a:cubicBezTo>
                    <a:lnTo>
                      <a:pt x="5558677" y="389576"/>
                    </a:lnTo>
                    <a:lnTo>
                      <a:pt x="5552354" y="326857"/>
                    </a:lnTo>
                    <a:cubicBezTo>
                      <a:pt x="5518278" y="160330"/>
                      <a:pt x="5370936" y="35062"/>
                      <a:pt x="5194334" y="35062"/>
                    </a:cubicBezTo>
                    <a:lnTo>
                      <a:pt x="364115" y="35063"/>
                    </a:lnTo>
                    <a:cubicBezTo>
                      <a:pt x="187514" y="35062"/>
                      <a:pt x="40171" y="160330"/>
                      <a:pt x="6095" y="326857"/>
                    </a:cubicBezTo>
                    <a:lnTo>
                      <a:pt x="1103" y="376376"/>
                    </a:lnTo>
                    <a:lnTo>
                      <a:pt x="1" y="365445"/>
                    </a:lnTo>
                    <a:cubicBezTo>
                      <a:pt x="0" y="163616"/>
                      <a:pt x="163616" y="1"/>
                      <a:pt x="365446" y="1"/>
                    </a:cubicBezTo>
                    <a:lnTo>
                      <a:pt x="5195665" y="0"/>
                    </a:lnTo>
                    <a:cubicBezTo>
                      <a:pt x="5296580" y="0"/>
                      <a:pt x="5387941" y="40904"/>
                      <a:pt x="5454073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 rot="-2827716">
                <a:off x="4297479" y="2830271"/>
                <a:ext cx="5558206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561109" h="389576" extrusionOk="0">
                    <a:moveTo>
                      <a:pt x="5560007" y="13200"/>
                    </a:moveTo>
                    <a:lnTo>
                      <a:pt x="5561109" y="24131"/>
                    </a:lnTo>
                    <a:cubicBezTo>
                      <a:pt x="5561109" y="225961"/>
                      <a:pt x="5397494" y="389576"/>
                      <a:pt x="5195663" y="389576"/>
                    </a:cubicBezTo>
                    <a:lnTo>
                      <a:pt x="365445" y="389576"/>
                    </a:lnTo>
                    <a:cubicBezTo>
                      <a:pt x="163615" y="389576"/>
                      <a:pt x="0" y="225961"/>
                      <a:pt x="0" y="24131"/>
                    </a:cubicBezTo>
                    <a:lnTo>
                      <a:pt x="2433" y="0"/>
                    </a:lnTo>
                    <a:lnTo>
                      <a:pt x="8755" y="62720"/>
                    </a:lnTo>
                    <a:cubicBezTo>
                      <a:pt x="42832" y="229247"/>
                      <a:pt x="190174" y="354515"/>
                      <a:pt x="366776" y="354515"/>
                    </a:cubicBezTo>
                    <a:lnTo>
                      <a:pt x="5196994" y="354515"/>
                    </a:lnTo>
                    <a:cubicBezTo>
                      <a:pt x="5373596" y="354515"/>
                      <a:pt x="5520939" y="229247"/>
                      <a:pt x="5555015" y="62719"/>
                    </a:cubicBezTo>
                    <a:lnTo>
                      <a:pt x="5560007" y="1320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" name="Google Shape;191;p4"/>
            <p:cNvGrpSpPr/>
            <p:nvPr/>
          </p:nvGrpSpPr>
          <p:grpSpPr>
            <a:xfrm>
              <a:off x="1184577" y="2097022"/>
              <a:ext cx="3518919" cy="3727269"/>
              <a:chOff x="6808533" y="1745708"/>
              <a:chExt cx="4401400" cy="4662000"/>
            </a:xfrm>
          </p:grpSpPr>
          <p:sp>
            <p:nvSpPr>
              <p:cNvPr id="192" name="Google Shape;192;p4"/>
              <p:cNvSpPr/>
              <p:nvPr/>
            </p:nvSpPr>
            <p:spPr>
              <a:xfrm rot="-2829965">
                <a:off x="6167451" y="3711259"/>
                <a:ext cx="5679863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 rot="-2827716">
                <a:off x="6043945" y="3768489"/>
                <a:ext cx="5676734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679699" h="389576" extrusionOk="0">
                    <a:moveTo>
                      <a:pt x="5572662" y="107036"/>
                    </a:moveTo>
                    <a:cubicBezTo>
                      <a:pt x="5638795" y="173169"/>
                      <a:pt x="5679699" y="264530"/>
                      <a:pt x="5679699" y="365445"/>
                    </a:cubicBezTo>
                    <a:lnTo>
                      <a:pt x="5677266" y="389576"/>
                    </a:lnTo>
                    <a:lnTo>
                      <a:pt x="5670943" y="326856"/>
                    </a:lnTo>
                    <a:cubicBezTo>
                      <a:pt x="5636867" y="160329"/>
                      <a:pt x="5489524" y="35062"/>
                      <a:pt x="5312922" y="35062"/>
                    </a:cubicBezTo>
                    <a:lnTo>
                      <a:pt x="364115" y="35062"/>
                    </a:lnTo>
                    <a:cubicBezTo>
                      <a:pt x="187513" y="35062"/>
                      <a:pt x="40170" y="160329"/>
                      <a:pt x="6094" y="326857"/>
                    </a:cubicBezTo>
                    <a:lnTo>
                      <a:pt x="1102" y="376376"/>
                    </a:lnTo>
                    <a:lnTo>
                      <a:pt x="0" y="365445"/>
                    </a:lnTo>
                    <a:cubicBezTo>
                      <a:pt x="0" y="163615"/>
                      <a:pt x="163616" y="1"/>
                      <a:pt x="365446" y="1"/>
                    </a:cubicBezTo>
                    <a:lnTo>
                      <a:pt x="5314253" y="0"/>
                    </a:lnTo>
                    <a:cubicBezTo>
                      <a:pt x="5415168" y="0"/>
                      <a:pt x="5506530" y="40904"/>
                      <a:pt x="5572662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 rot="-2827716">
                <a:off x="6297786" y="3996999"/>
                <a:ext cx="5676733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679698" h="389576" extrusionOk="0">
                    <a:moveTo>
                      <a:pt x="5678596" y="13200"/>
                    </a:moveTo>
                    <a:lnTo>
                      <a:pt x="5679698" y="24131"/>
                    </a:lnTo>
                    <a:cubicBezTo>
                      <a:pt x="5679698" y="225961"/>
                      <a:pt x="5516083" y="389575"/>
                      <a:pt x="5314252" y="389575"/>
                    </a:cubicBezTo>
                    <a:lnTo>
                      <a:pt x="365445" y="389576"/>
                    </a:lnTo>
                    <a:cubicBezTo>
                      <a:pt x="163615" y="389576"/>
                      <a:pt x="0" y="225961"/>
                      <a:pt x="0" y="24131"/>
                    </a:cubicBezTo>
                    <a:lnTo>
                      <a:pt x="2432" y="0"/>
                    </a:lnTo>
                    <a:lnTo>
                      <a:pt x="8755" y="62720"/>
                    </a:lnTo>
                    <a:cubicBezTo>
                      <a:pt x="42832" y="229247"/>
                      <a:pt x="190174" y="354514"/>
                      <a:pt x="366775" y="354515"/>
                    </a:cubicBezTo>
                    <a:lnTo>
                      <a:pt x="5315583" y="354514"/>
                    </a:lnTo>
                    <a:cubicBezTo>
                      <a:pt x="5492185" y="354514"/>
                      <a:pt x="5639528" y="229246"/>
                      <a:pt x="5673604" y="62719"/>
                    </a:cubicBezTo>
                    <a:lnTo>
                      <a:pt x="5678596" y="1320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4"/>
            <p:cNvGrpSpPr/>
            <p:nvPr/>
          </p:nvGrpSpPr>
          <p:grpSpPr>
            <a:xfrm>
              <a:off x="-1248037" y="1657220"/>
              <a:ext cx="4152284" cy="4413720"/>
              <a:chOff x="3765864" y="1195612"/>
              <a:chExt cx="5193601" cy="5520600"/>
            </a:xfrm>
          </p:grpSpPr>
          <p:sp>
            <p:nvSpPr>
              <p:cNvPr id="196" name="Google Shape;196;p4"/>
              <p:cNvSpPr/>
              <p:nvPr/>
            </p:nvSpPr>
            <p:spPr>
              <a:xfrm rot="-2830008">
                <a:off x="2937359" y="3590462"/>
                <a:ext cx="6850611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 rot="-2827716">
                <a:off x="2814227" y="3648150"/>
                <a:ext cx="6847034" cy="389347"/>
              </a:xfrm>
              <a:custGeom>
                <a:avLst/>
                <a:gdLst/>
                <a:ahLst/>
                <a:cxnLst/>
                <a:rect l="l" t="t" r="r" b="b"/>
                <a:pathLst>
                  <a:path w="6850610" h="389550" extrusionOk="0">
                    <a:moveTo>
                      <a:pt x="6743574" y="107037"/>
                    </a:moveTo>
                    <a:cubicBezTo>
                      <a:pt x="6809707" y="173170"/>
                      <a:pt x="6850610" y="264531"/>
                      <a:pt x="6850610" y="365445"/>
                    </a:cubicBezTo>
                    <a:lnTo>
                      <a:pt x="6848180" y="389550"/>
                    </a:lnTo>
                    <a:lnTo>
                      <a:pt x="6841860" y="326857"/>
                    </a:lnTo>
                    <a:cubicBezTo>
                      <a:pt x="6807784" y="160330"/>
                      <a:pt x="6660442" y="35062"/>
                      <a:pt x="6483840" y="35062"/>
                    </a:cubicBezTo>
                    <a:lnTo>
                      <a:pt x="364120" y="35061"/>
                    </a:lnTo>
                    <a:cubicBezTo>
                      <a:pt x="187518" y="35062"/>
                      <a:pt x="40175" y="160329"/>
                      <a:pt x="6099" y="326857"/>
                    </a:cubicBezTo>
                    <a:lnTo>
                      <a:pt x="1105" y="376401"/>
                    </a:lnTo>
                    <a:lnTo>
                      <a:pt x="0" y="365446"/>
                    </a:lnTo>
                    <a:cubicBezTo>
                      <a:pt x="0" y="163616"/>
                      <a:pt x="163615" y="1"/>
                      <a:pt x="365445" y="0"/>
                    </a:cubicBezTo>
                    <a:lnTo>
                      <a:pt x="6485166" y="1"/>
                    </a:lnTo>
                    <a:cubicBezTo>
                      <a:pt x="6586081" y="1"/>
                      <a:pt x="6677442" y="40905"/>
                      <a:pt x="6743574" y="10703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 rot="-2827716">
                <a:off x="3061003" y="3876675"/>
                <a:ext cx="6847033" cy="389348"/>
              </a:xfrm>
              <a:custGeom>
                <a:avLst/>
                <a:gdLst/>
                <a:ahLst/>
                <a:cxnLst/>
                <a:rect l="l" t="t" r="r" b="b"/>
                <a:pathLst>
                  <a:path w="6850609" h="389551" extrusionOk="0">
                    <a:moveTo>
                      <a:pt x="6849505" y="13149"/>
                    </a:moveTo>
                    <a:lnTo>
                      <a:pt x="6850609" y="24105"/>
                    </a:lnTo>
                    <a:cubicBezTo>
                      <a:pt x="6850609" y="225936"/>
                      <a:pt x="6686995" y="389551"/>
                      <a:pt x="6485165" y="389550"/>
                    </a:cubicBezTo>
                    <a:lnTo>
                      <a:pt x="365445" y="389551"/>
                    </a:lnTo>
                    <a:cubicBezTo>
                      <a:pt x="163615" y="389551"/>
                      <a:pt x="0" y="225936"/>
                      <a:pt x="0" y="24106"/>
                    </a:cubicBezTo>
                    <a:lnTo>
                      <a:pt x="2430" y="0"/>
                    </a:lnTo>
                    <a:lnTo>
                      <a:pt x="8750" y="62695"/>
                    </a:lnTo>
                    <a:cubicBezTo>
                      <a:pt x="42826" y="229222"/>
                      <a:pt x="190169" y="354490"/>
                      <a:pt x="366771" y="354490"/>
                    </a:cubicBezTo>
                    <a:lnTo>
                      <a:pt x="6486491" y="354489"/>
                    </a:lnTo>
                    <a:cubicBezTo>
                      <a:pt x="6663092" y="354490"/>
                      <a:pt x="6810434" y="229222"/>
                      <a:pt x="6844510" y="62694"/>
                    </a:cubicBezTo>
                    <a:lnTo>
                      <a:pt x="6849505" y="13149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" name="Google Shape;199;p4"/>
            <p:cNvGrpSpPr/>
            <p:nvPr/>
          </p:nvGrpSpPr>
          <p:grpSpPr>
            <a:xfrm>
              <a:off x="397869" y="1625016"/>
              <a:ext cx="3481150" cy="3680258"/>
              <a:chOff x="5824532" y="1155331"/>
              <a:chExt cx="4354159" cy="4603200"/>
            </a:xfrm>
          </p:grpSpPr>
          <p:sp>
            <p:nvSpPr>
              <p:cNvPr id="200" name="Google Shape;200;p4"/>
              <p:cNvSpPr/>
              <p:nvPr/>
            </p:nvSpPr>
            <p:spPr>
              <a:xfrm rot="-2830004">
                <a:off x="5196271" y="3091482"/>
                <a:ext cx="5599622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 rot="-2827716">
                <a:off x="5072700" y="3148580"/>
                <a:ext cx="5596872" cy="389350"/>
              </a:xfrm>
              <a:custGeom>
                <a:avLst/>
                <a:gdLst/>
                <a:ahLst/>
                <a:cxnLst/>
                <a:rect l="l" t="t" r="r" b="b"/>
                <a:pathLst>
                  <a:path w="5599795" h="389553" extrusionOk="0">
                    <a:moveTo>
                      <a:pt x="5492759" y="107036"/>
                    </a:moveTo>
                    <a:cubicBezTo>
                      <a:pt x="5558891" y="173169"/>
                      <a:pt x="5599795" y="264530"/>
                      <a:pt x="5599795" y="365445"/>
                    </a:cubicBezTo>
                    <a:lnTo>
                      <a:pt x="5597364" y="389553"/>
                    </a:lnTo>
                    <a:lnTo>
                      <a:pt x="5591045" y="326860"/>
                    </a:lnTo>
                    <a:cubicBezTo>
                      <a:pt x="5556968" y="160333"/>
                      <a:pt x="5409625" y="35065"/>
                      <a:pt x="5233024" y="35065"/>
                    </a:cubicBezTo>
                    <a:lnTo>
                      <a:pt x="364119" y="35066"/>
                    </a:lnTo>
                    <a:cubicBezTo>
                      <a:pt x="187518" y="35065"/>
                      <a:pt x="40175" y="160333"/>
                      <a:pt x="6099" y="326860"/>
                    </a:cubicBezTo>
                    <a:lnTo>
                      <a:pt x="1105" y="376401"/>
                    </a:lnTo>
                    <a:lnTo>
                      <a:pt x="0" y="365445"/>
                    </a:lnTo>
                    <a:cubicBezTo>
                      <a:pt x="0" y="163615"/>
                      <a:pt x="163615" y="0"/>
                      <a:pt x="365444" y="1"/>
                    </a:cubicBezTo>
                    <a:lnTo>
                      <a:pt x="5234350" y="0"/>
                    </a:lnTo>
                    <a:cubicBezTo>
                      <a:pt x="5335265" y="0"/>
                      <a:pt x="5426626" y="40904"/>
                      <a:pt x="5492759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 rot="-2827716">
                <a:off x="5333650" y="3377103"/>
                <a:ext cx="5596872" cy="389351"/>
              </a:xfrm>
              <a:custGeom>
                <a:avLst/>
                <a:gdLst/>
                <a:ahLst/>
                <a:cxnLst/>
                <a:rect l="l" t="t" r="r" b="b"/>
                <a:pathLst>
                  <a:path w="5599795" h="389554" extrusionOk="0">
                    <a:moveTo>
                      <a:pt x="5598690" y="13152"/>
                    </a:moveTo>
                    <a:lnTo>
                      <a:pt x="5599795" y="24109"/>
                    </a:lnTo>
                    <a:cubicBezTo>
                      <a:pt x="5599795" y="225939"/>
                      <a:pt x="5436180" y="389554"/>
                      <a:pt x="5234350" y="389554"/>
                    </a:cubicBezTo>
                    <a:lnTo>
                      <a:pt x="365445" y="389554"/>
                    </a:lnTo>
                    <a:cubicBezTo>
                      <a:pt x="163614" y="389554"/>
                      <a:pt x="0" y="225939"/>
                      <a:pt x="0" y="24109"/>
                    </a:cubicBezTo>
                    <a:lnTo>
                      <a:pt x="2431" y="0"/>
                    </a:lnTo>
                    <a:lnTo>
                      <a:pt x="8750" y="62694"/>
                    </a:lnTo>
                    <a:cubicBezTo>
                      <a:pt x="42827" y="229221"/>
                      <a:pt x="190169" y="354489"/>
                      <a:pt x="366771" y="354489"/>
                    </a:cubicBezTo>
                    <a:lnTo>
                      <a:pt x="5235676" y="354489"/>
                    </a:lnTo>
                    <a:cubicBezTo>
                      <a:pt x="5412277" y="354489"/>
                      <a:pt x="5559620" y="229221"/>
                      <a:pt x="5593696" y="62694"/>
                    </a:cubicBezTo>
                    <a:lnTo>
                      <a:pt x="5598690" y="13152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" name="Google Shape;203;p4"/>
            <p:cNvGrpSpPr/>
            <p:nvPr/>
          </p:nvGrpSpPr>
          <p:grpSpPr>
            <a:xfrm>
              <a:off x="684259" y="2581283"/>
              <a:ext cx="3404124" cy="3597270"/>
              <a:chOff x="6182744" y="2351413"/>
              <a:chExt cx="4257816" cy="4499400"/>
            </a:xfrm>
          </p:grpSpPr>
          <p:sp>
            <p:nvSpPr>
              <p:cNvPr id="204" name="Google Shape;204;p4"/>
              <p:cNvSpPr/>
              <p:nvPr/>
            </p:nvSpPr>
            <p:spPr>
              <a:xfrm rot="-2830035">
                <a:off x="5577129" y="4235663"/>
                <a:ext cx="5458031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 rot="-2827716">
                <a:off x="5453545" y="4292751"/>
                <a:ext cx="5455263" cy="389351"/>
              </a:xfrm>
              <a:custGeom>
                <a:avLst/>
                <a:gdLst/>
                <a:ahLst/>
                <a:cxnLst/>
                <a:rect l="l" t="t" r="r" b="b"/>
                <a:pathLst>
                  <a:path w="5458112" h="389554" extrusionOk="0">
                    <a:moveTo>
                      <a:pt x="5351075" y="107037"/>
                    </a:moveTo>
                    <a:cubicBezTo>
                      <a:pt x="5417207" y="173169"/>
                      <a:pt x="5458112" y="264530"/>
                      <a:pt x="5458112" y="365445"/>
                    </a:cubicBezTo>
                    <a:lnTo>
                      <a:pt x="5455681" y="389554"/>
                    </a:lnTo>
                    <a:lnTo>
                      <a:pt x="5449360" y="326860"/>
                    </a:lnTo>
                    <a:cubicBezTo>
                      <a:pt x="5415284" y="160333"/>
                      <a:pt x="5267942" y="35065"/>
                      <a:pt x="5091341" y="35066"/>
                    </a:cubicBezTo>
                    <a:lnTo>
                      <a:pt x="364118" y="35065"/>
                    </a:lnTo>
                    <a:cubicBezTo>
                      <a:pt x="187517" y="35066"/>
                      <a:pt x="40174" y="160334"/>
                      <a:pt x="6098" y="326861"/>
                    </a:cubicBezTo>
                    <a:lnTo>
                      <a:pt x="1104" y="376403"/>
                    </a:lnTo>
                    <a:lnTo>
                      <a:pt x="0" y="365446"/>
                    </a:lnTo>
                    <a:cubicBezTo>
                      <a:pt x="-1" y="163616"/>
                      <a:pt x="163615" y="1"/>
                      <a:pt x="365444" y="0"/>
                    </a:cubicBezTo>
                    <a:lnTo>
                      <a:pt x="5092667" y="1"/>
                    </a:lnTo>
                    <a:cubicBezTo>
                      <a:pt x="5193582" y="1"/>
                      <a:pt x="5284943" y="40904"/>
                      <a:pt x="5351075" y="10703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 rot="-2827716">
                <a:off x="5714497" y="4521277"/>
                <a:ext cx="5455263" cy="389350"/>
              </a:xfrm>
              <a:custGeom>
                <a:avLst/>
                <a:gdLst/>
                <a:ahLst/>
                <a:cxnLst/>
                <a:rect l="l" t="t" r="r" b="b"/>
                <a:pathLst>
                  <a:path w="5458112" h="389553" extrusionOk="0">
                    <a:moveTo>
                      <a:pt x="5457007" y="13151"/>
                    </a:moveTo>
                    <a:lnTo>
                      <a:pt x="5458112" y="24107"/>
                    </a:lnTo>
                    <a:cubicBezTo>
                      <a:pt x="5458112" y="225937"/>
                      <a:pt x="5294496" y="389553"/>
                      <a:pt x="5092667" y="389553"/>
                    </a:cubicBezTo>
                    <a:lnTo>
                      <a:pt x="365445" y="389553"/>
                    </a:lnTo>
                    <a:cubicBezTo>
                      <a:pt x="163615" y="389553"/>
                      <a:pt x="0" y="225938"/>
                      <a:pt x="0" y="24108"/>
                    </a:cubicBezTo>
                    <a:lnTo>
                      <a:pt x="2430" y="0"/>
                    </a:lnTo>
                    <a:lnTo>
                      <a:pt x="8750" y="62693"/>
                    </a:lnTo>
                    <a:cubicBezTo>
                      <a:pt x="42827" y="229220"/>
                      <a:pt x="190169" y="354488"/>
                      <a:pt x="366771" y="354488"/>
                    </a:cubicBezTo>
                    <a:lnTo>
                      <a:pt x="5093993" y="354487"/>
                    </a:lnTo>
                    <a:cubicBezTo>
                      <a:pt x="5270594" y="354488"/>
                      <a:pt x="5417937" y="229219"/>
                      <a:pt x="5452013" y="62692"/>
                    </a:cubicBezTo>
                    <a:lnTo>
                      <a:pt x="5457007" y="13151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4"/>
            <p:cNvGrpSpPr/>
            <p:nvPr/>
          </p:nvGrpSpPr>
          <p:grpSpPr>
            <a:xfrm>
              <a:off x="3157003" y="3298238"/>
              <a:ext cx="1922673" cy="2035367"/>
              <a:chOff x="9275607" y="3248167"/>
              <a:chExt cx="2404844" cy="2545800"/>
            </a:xfrm>
          </p:grpSpPr>
          <p:sp>
            <p:nvSpPr>
              <p:cNvPr id="208" name="Google Shape;208;p4"/>
              <p:cNvSpPr/>
              <p:nvPr/>
            </p:nvSpPr>
            <p:spPr>
              <a:xfrm rot="-2830077">
                <a:off x="8888438" y="4357500"/>
                <a:ext cx="3168338" cy="32713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 rot="-2827716">
                <a:off x="8837051" y="4381832"/>
                <a:ext cx="3166615" cy="184314"/>
              </a:xfrm>
              <a:custGeom>
                <a:avLst/>
                <a:gdLst/>
                <a:ahLst/>
                <a:cxnLst/>
                <a:rect l="l" t="t" r="r" b="b"/>
                <a:pathLst>
                  <a:path w="3168269" h="184410" extrusionOk="0">
                    <a:moveTo>
                      <a:pt x="3120354" y="47916"/>
                    </a:moveTo>
                    <a:cubicBezTo>
                      <a:pt x="3149958" y="77520"/>
                      <a:pt x="3168269" y="118419"/>
                      <a:pt x="3168269" y="163593"/>
                    </a:cubicBezTo>
                    <a:lnTo>
                      <a:pt x="3164066" y="184410"/>
                    </a:lnTo>
                    <a:lnTo>
                      <a:pt x="3154087" y="134981"/>
                    </a:lnTo>
                    <a:cubicBezTo>
                      <a:pt x="3129252" y="76265"/>
                      <a:pt x="3071113" y="35066"/>
                      <a:pt x="3003350" y="35065"/>
                    </a:cubicBezTo>
                    <a:lnTo>
                      <a:pt x="162267" y="35065"/>
                    </a:lnTo>
                    <a:cubicBezTo>
                      <a:pt x="94504" y="35065"/>
                      <a:pt x="36365" y="76265"/>
                      <a:pt x="11530" y="134981"/>
                    </a:cubicBezTo>
                    <a:lnTo>
                      <a:pt x="2877" y="177843"/>
                    </a:lnTo>
                    <a:lnTo>
                      <a:pt x="1" y="163594"/>
                    </a:lnTo>
                    <a:cubicBezTo>
                      <a:pt x="0" y="73243"/>
                      <a:pt x="73243" y="0"/>
                      <a:pt x="163593" y="0"/>
                    </a:cubicBezTo>
                    <a:lnTo>
                      <a:pt x="3004676" y="0"/>
                    </a:lnTo>
                    <a:cubicBezTo>
                      <a:pt x="3049851" y="0"/>
                      <a:pt x="3090750" y="18312"/>
                      <a:pt x="3120354" y="4791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 rot="-2827716">
                <a:off x="8952392" y="4475363"/>
                <a:ext cx="3166615" cy="184313"/>
              </a:xfrm>
              <a:custGeom>
                <a:avLst/>
                <a:gdLst/>
                <a:ahLst/>
                <a:cxnLst/>
                <a:rect l="l" t="t" r="r" b="b"/>
                <a:pathLst>
                  <a:path w="3168269" h="184409" extrusionOk="0">
                    <a:moveTo>
                      <a:pt x="3165392" y="6567"/>
                    </a:moveTo>
                    <a:lnTo>
                      <a:pt x="3168269" y="20815"/>
                    </a:lnTo>
                    <a:cubicBezTo>
                      <a:pt x="3168269" y="111166"/>
                      <a:pt x="3095027" y="184408"/>
                      <a:pt x="3004676" y="184409"/>
                    </a:cubicBezTo>
                    <a:lnTo>
                      <a:pt x="163593" y="184409"/>
                    </a:lnTo>
                    <a:cubicBezTo>
                      <a:pt x="73243" y="184409"/>
                      <a:pt x="0" y="111166"/>
                      <a:pt x="1" y="20816"/>
                    </a:cubicBezTo>
                    <a:lnTo>
                      <a:pt x="4203" y="0"/>
                    </a:lnTo>
                    <a:lnTo>
                      <a:pt x="14182" y="49428"/>
                    </a:lnTo>
                    <a:cubicBezTo>
                      <a:pt x="39017" y="108145"/>
                      <a:pt x="97156" y="149344"/>
                      <a:pt x="164919" y="149344"/>
                    </a:cubicBezTo>
                    <a:lnTo>
                      <a:pt x="3006002" y="149344"/>
                    </a:lnTo>
                    <a:cubicBezTo>
                      <a:pt x="3073765" y="149344"/>
                      <a:pt x="3131904" y="108144"/>
                      <a:pt x="3156739" y="49428"/>
                    </a:cubicBezTo>
                    <a:lnTo>
                      <a:pt x="3165392" y="6567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" name="Google Shape;211;p4"/>
            <p:cNvGrpSpPr/>
            <p:nvPr/>
          </p:nvGrpSpPr>
          <p:grpSpPr>
            <a:xfrm>
              <a:off x="502647" y="2126688"/>
              <a:ext cx="3532730" cy="3742140"/>
              <a:chOff x="5955587" y="1782813"/>
              <a:chExt cx="4418674" cy="4680600"/>
            </a:xfrm>
          </p:grpSpPr>
          <p:sp>
            <p:nvSpPr>
              <p:cNvPr id="212" name="Google Shape;212;p4"/>
              <p:cNvSpPr/>
              <p:nvPr/>
            </p:nvSpPr>
            <p:spPr>
              <a:xfrm rot="-2830029">
                <a:off x="5310423" y="3757664"/>
                <a:ext cx="5705129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 rot="-2827716">
                <a:off x="5186938" y="3814894"/>
                <a:ext cx="5702117" cy="389357"/>
              </a:xfrm>
              <a:custGeom>
                <a:avLst/>
                <a:gdLst/>
                <a:ahLst/>
                <a:cxnLst/>
                <a:rect l="l" t="t" r="r" b="b"/>
                <a:pathLst>
                  <a:path w="5705095" h="389560" extrusionOk="0">
                    <a:moveTo>
                      <a:pt x="5598059" y="107036"/>
                    </a:moveTo>
                    <a:cubicBezTo>
                      <a:pt x="5664191" y="173169"/>
                      <a:pt x="5705095" y="264530"/>
                      <a:pt x="5705095" y="365446"/>
                    </a:cubicBezTo>
                    <a:lnTo>
                      <a:pt x="5702664" y="389560"/>
                    </a:lnTo>
                    <a:lnTo>
                      <a:pt x="5696344" y="326859"/>
                    </a:lnTo>
                    <a:cubicBezTo>
                      <a:pt x="5662267" y="160332"/>
                      <a:pt x="5514924" y="35064"/>
                      <a:pt x="5338323" y="35064"/>
                    </a:cubicBezTo>
                    <a:lnTo>
                      <a:pt x="364118" y="35065"/>
                    </a:lnTo>
                    <a:cubicBezTo>
                      <a:pt x="187517" y="35064"/>
                      <a:pt x="40174" y="160332"/>
                      <a:pt x="6098" y="326859"/>
                    </a:cubicBezTo>
                    <a:lnTo>
                      <a:pt x="1104" y="376394"/>
                    </a:lnTo>
                    <a:lnTo>
                      <a:pt x="0" y="365445"/>
                    </a:lnTo>
                    <a:cubicBezTo>
                      <a:pt x="1" y="163616"/>
                      <a:pt x="163615" y="0"/>
                      <a:pt x="365445" y="1"/>
                    </a:cubicBezTo>
                    <a:lnTo>
                      <a:pt x="5339650" y="0"/>
                    </a:lnTo>
                    <a:cubicBezTo>
                      <a:pt x="5440565" y="0"/>
                      <a:pt x="5531927" y="40904"/>
                      <a:pt x="5598059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 rot="-2827716">
                <a:off x="5440794" y="4043414"/>
                <a:ext cx="5702117" cy="389357"/>
              </a:xfrm>
              <a:custGeom>
                <a:avLst/>
                <a:gdLst/>
                <a:ahLst/>
                <a:cxnLst/>
                <a:rect l="l" t="t" r="r" b="b"/>
                <a:pathLst>
                  <a:path w="5705095" h="389560" extrusionOk="0">
                    <a:moveTo>
                      <a:pt x="5703991" y="13166"/>
                    </a:moveTo>
                    <a:lnTo>
                      <a:pt x="5705095" y="24115"/>
                    </a:lnTo>
                    <a:cubicBezTo>
                      <a:pt x="5705095" y="225945"/>
                      <a:pt x="5541480" y="389560"/>
                      <a:pt x="5339650" y="389560"/>
                    </a:cubicBezTo>
                    <a:lnTo>
                      <a:pt x="365445" y="389560"/>
                    </a:lnTo>
                    <a:cubicBezTo>
                      <a:pt x="163615" y="389560"/>
                      <a:pt x="0" y="225945"/>
                      <a:pt x="0" y="24115"/>
                    </a:cubicBezTo>
                    <a:lnTo>
                      <a:pt x="2431" y="0"/>
                    </a:lnTo>
                    <a:lnTo>
                      <a:pt x="8752" y="62702"/>
                    </a:lnTo>
                    <a:cubicBezTo>
                      <a:pt x="42828" y="229229"/>
                      <a:pt x="190170" y="354497"/>
                      <a:pt x="366772" y="354497"/>
                    </a:cubicBezTo>
                    <a:lnTo>
                      <a:pt x="5340977" y="354496"/>
                    </a:lnTo>
                    <a:cubicBezTo>
                      <a:pt x="5517579" y="354496"/>
                      <a:pt x="5664921" y="229229"/>
                      <a:pt x="5698998" y="62701"/>
                    </a:cubicBezTo>
                    <a:lnTo>
                      <a:pt x="5703991" y="1316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" name="Google Shape;215;p4"/>
            <p:cNvGrpSpPr/>
            <p:nvPr/>
          </p:nvGrpSpPr>
          <p:grpSpPr>
            <a:xfrm>
              <a:off x="-1426786" y="1825790"/>
              <a:ext cx="2467710" cy="2611135"/>
              <a:chOff x="2134683" y="1406427"/>
              <a:chExt cx="4494099" cy="4755300"/>
            </a:xfrm>
          </p:grpSpPr>
          <p:sp>
            <p:nvSpPr>
              <p:cNvPr id="216" name="Google Shape;216;p4"/>
              <p:cNvSpPr/>
              <p:nvPr/>
            </p:nvSpPr>
            <p:spPr>
              <a:xfrm rot="-2829977">
                <a:off x="1469270" y="3422451"/>
                <a:ext cx="5814027" cy="7232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 rot="-2827716">
                <a:off x="1347244" y="3479082"/>
                <a:ext cx="5810844" cy="385501"/>
              </a:xfrm>
              <a:custGeom>
                <a:avLst/>
                <a:gdLst/>
                <a:ahLst/>
                <a:cxnLst/>
                <a:rect l="l" t="t" r="r" b="b"/>
                <a:pathLst>
                  <a:path w="5813879" h="385702" extrusionOk="0">
                    <a:moveTo>
                      <a:pt x="5707969" y="105910"/>
                    </a:moveTo>
                    <a:cubicBezTo>
                      <a:pt x="5773405" y="171347"/>
                      <a:pt x="5813879" y="261747"/>
                      <a:pt x="5813879" y="361600"/>
                    </a:cubicBezTo>
                    <a:lnTo>
                      <a:pt x="5813877" y="361600"/>
                    </a:lnTo>
                    <a:lnTo>
                      <a:pt x="5811448" y="385702"/>
                    </a:lnTo>
                    <a:lnTo>
                      <a:pt x="5805207" y="323791"/>
                    </a:lnTo>
                    <a:cubicBezTo>
                      <a:pt x="5771489" y="159015"/>
                      <a:pt x="5625695" y="35065"/>
                      <a:pt x="5450953" y="35065"/>
                    </a:cubicBezTo>
                    <a:lnTo>
                      <a:pt x="360274" y="35066"/>
                    </a:lnTo>
                    <a:cubicBezTo>
                      <a:pt x="185532" y="35065"/>
                      <a:pt x="39739" y="159016"/>
                      <a:pt x="6021" y="323791"/>
                    </a:cubicBezTo>
                    <a:lnTo>
                      <a:pt x="1105" y="372556"/>
                    </a:lnTo>
                    <a:lnTo>
                      <a:pt x="0" y="361600"/>
                    </a:lnTo>
                    <a:lnTo>
                      <a:pt x="7347" y="288725"/>
                    </a:lnTo>
                    <a:cubicBezTo>
                      <a:pt x="41065" y="123951"/>
                      <a:pt x="186858" y="0"/>
                      <a:pt x="361600" y="0"/>
                    </a:cubicBezTo>
                    <a:lnTo>
                      <a:pt x="5452279" y="0"/>
                    </a:lnTo>
                    <a:cubicBezTo>
                      <a:pt x="5552132" y="0"/>
                      <a:pt x="5642532" y="40474"/>
                      <a:pt x="5707969" y="105910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 rot="-2827716">
                <a:off x="1605376" y="3704992"/>
                <a:ext cx="5810844" cy="385508"/>
              </a:xfrm>
              <a:custGeom>
                <a:avLst/>
                <a:gdLst/>
                <a:ahLst/>
                <a:cxnLst/>
                <a:rect l="l" t="t" r="r" b="b"/>
                <a:pathLst>
                  <a:path w="5813879" h="385709" extrusionOk="0">
                    <a:moveTo>
                      <a:pt x="5812774" y="13146"/>
                    </a:moveTo>
                    <a:lnTo>
                      <a:pt x="5813879" y="24109"/>
                    </a:lnTo>
                    <a:lnTo>
                      <a:pt x="5813878" y="24109"/>
                    </a:lnTo>
                    <a:cubicBezTo>
                      <a:pt x="5813877" y="223815"/>
                      <a:pt x="5651984" y="385709"/>
                      <a:pt x="5452278" y="385709"/>
                    </a:cubicBezTo>
                    <a:lnTo>
                      <a:pt x="361601" y="385708"/>
                    </a:lnTo>
                    <a:cubicBezTo>
                      <a:pt x="186857" y="385708"/>
                      <a:pt x="41065" y="261758"/>
                      <a:pt x="7347" y="96983"/>
                    </a:cubicBezTo>
                    <a:lnTo>
                      <a:pt x="0" y="24109"/>
                    </a:lnTo>
                    <a:lnTo>
                      <a:pt x="2431" y="0"/>
                    </a:lnTo>
                    <a:lnTo>
                      <a:pt x="8673" y="61918"/>
                    </a:lnTo>
                    <a:cubicBezTo>
                      <a:pt x="42391" y="226693"/>
                      <a:pt x="188183" y="350643"/>
                      <a:pt x="362926" y="350643"/>
                    </a:cubicBezTo>
                    <a:lnTo>
                      <a:pt x="5453604" y="350644"/>
                    </a:lnTo>
                    <a:cubicBezTo>
                      <a:pt x="5628346" y="350644"/>
                      <a:pt x="5774139" y="226694"/>
                      <a:pt x="5807857" y="61919"/>
                    </a:cubicBezTo>
                    <a:lnTo>
                      <a:pt x="5812774" y="1314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4"/>
            <p:cNvGrpSpPr/>
            <p:nvPr/>
          </p:nvGrpSpPr>
          <p:grpSpPr>
            <a:xfrm>
              <a:off x="2098917" y="3527697"/>
              <a:ext cx="2467501" cy="2623239"/>
              <a:chOff x="7952172" y="3535170"/>
              <a:chExt cx="3086305" cy="3281100"/>
            </a:xfrm>
          </p:grpSpPr>
          <p:sp>
            <p:nvSpPr>
              <p:cNvPr id="220" name="Google Shape;220;p4"/>
              <p:cNvSpPr/>
              <p:nvPr/>
            </p:nvSpPr>
            <p:spPr>
              <a:xfrm rot="-2829986">
                <a:off x="7439577" y="4978085"/>
                <a:ext cx="4107691" cy="39526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 rot="-2827716">
                <a:off x="7376022" y="5008186"/>
                <a:ext cx="4105426" cy="218287"/>
              </a:xfrm>
              <a:custGeom>
                <a:avLst/>
                <a:gdLst/>
                <a:ahLst/>
                <a:cxnLst/>
                <a:rect l="l" t="t" r="r" b="b"/>
                <a:pathLst>
                  <a:path w="4107570" h="218401" extrusionOk="0">
                    <a:moveTo>
                      <a:pt x="4049699" y="57870"/>
                    </a:moveTo>
                    <a:cubicBezTo>
                      <a:pt x="4085455" y="93627"/>
                      <a:pt x="4107570" y="143024"/>
                      <a:pt x="4107570" y="197586"/>
                    </a:cubicBezTo>
                    <a:lnTo>
                      <a:pt x="4107569" y="197586"/>
                    </a:lnTo>
                    <a:lnTo>
                      <a:pt x="4103367" y="218401"/>
                    </a:lnTo>
                    <a:lnTo>
                      <a:pt x="4090716" y="155740"/>
                    </a:lnTo>
                    <a:cubicBezTo>
                      <a:pt x="4060721" y="84823"/>
                      <a:pt x="3990500" y="35063"/>
                      <a:pt x="3908657" y="35064"/>
                    </a:cubicBezTo>
                    <a:lnTo>
                      <a:pt x="196259" y="35063"/>
                    </a:lnTo>
                    <a:cubicBezTo>
                      <a:pt x="114415" y="35064"/>
                      <a:pt x="44195" y="84824"/>
                      <a:pt x="14200" y="155740"/>
                    </a:cubicBezTo>
                    <a:lnTo>
                      <a:pt x="2876" y="211831"/>
                    </a:lnTo>
                    <a:lnTo>
                      <a:pt x="0" y="197585"/>
                    </a:lnTo>
                    <a:lnTo>
                      <a:pt x="0" y="197586"/>
                    </a:lnTo>
                    <a:cubicBezTo>
                      <a:pt x="1" y="88462"/>
                      <a:pt x="88462" y="0"/>
                      <a:pt x="197586" y="0"/>
                    </a:cubicBezTo>
                    <a:lnTo>
                      <a:pt x="3909984" y="0"/>
                    </a:lnTo>
                    <a:cubicBezTo>
                      <a:pt x="3964546" y="0"/>
                      <a:pt x="4013943" y="22115"/>
                      <a:pt x="4049699" y="57870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 rot="-2827716">
                <a:off x="7509199" y="5124823"/>
                <a:ext cx="4105427" cy="218290"/>
              </a:xfrm>
              <a:custGeom>
                <a:avLst/>
                <a:gdLst/>
                <a:ahLst/>
                <a:cxnLst/>
                <a:rect l="l" t="t" r="r" b="b"/>
                <a:pathLst>
                  <a:path w="4107571" h="218404" extrusionOk="0">
                    <a:moveTo>
                      <a:pt x="4104695" y="6570"/>
                    </a:moveTo>
                    <a:lnTo>
                      <a:pt x="4107571" y="20818"/>
                    </a:lnTo>
                    <a:lnTo>
                      <a:pt x="4107569" y="20818"/>
                    </a:lnTo>
                    <a:cubicBezTo>
                      <a:pt x="4107569" y="129942"/>
                      <a:pt x="4019108" y="218404"/>
                      <a:pt x="3909983" y="218404"/>
                    </a:cubicBezTo>
                    <a:lnTo>
                      <a:pt x="197587" y="218403"/>
                    </a:lnTo>
                    <a:cubicBezTo>
                      <a:pt x="88463" y="218403"/>
                      <a:pt x="0" y="129941"/>
                      <a:pt x="0" y="20818"/>
                    </a:cubicBezTo>
                    <a:lnTo>
                      <a:pt x="1" y="20818"/>
                    </a:lnTo>
                    <a:lnTo>
                      <a:pt x="4204" y="0"/>
                    </a:lnTo>
                    <a:lnTo>
                      <a:pt x="16855" y="62664"/>
                    </a:lnTo>
                    <a:cubicBezTo>
                      <a:pt x="46850" y="133580"/>
                      <a:pt x="117071" y="183340"/>
                      <a:pt x="198914" y="183340"/>
                    </a:cubicBezTo>
                    <a:lnTo>
                      <a:pt x="3911311" y="183341"/>
                    </a:lnTo>
                    <a:cubicBezTo>
                      <a:pt x="3993154" y="183341"/>
                      <a:pt x="4063375" y="133581"/>
                      <a:pt x="4093370" y="62664"/>
                    </a:cubicBezTo>
                    <a:lnTo>
                      <a:pt x="4104695" y="657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" name="Google Shape;223;p4"/>
            <p:cNvGrpSpPr/>
            <p:nvPr/>
          </p:nvGrpSpPr>
          <p:grpSpPr>
            <a:xfrm>
              <a:off x="3590480" y="3840985"/>
              <a:ext cx="1304459" cy="1382256"/>
              <a:chOff x="9817792" y="3927025"/>
              <a:chExt cx="1631594" cy="1728900"/>
            </a:xfrm>
          </p:grpSpPr>
          <p:sp>
            <p:nvSpPr>
              <p:cNvPr id="224" name="Google Shape;224;p4"/>
              <p:cNvSpPr/>
              <p:nvPr/>
            </p:nvSpPr>
            <p:spPr>
              <a:xfrm rot="-2829923">
                <a:off x="9564967" y="4670579"/>
                <a:ext cx="2133450" cy="24179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 rot="-2827716">
                <a:off x="9528923" y="4687498"/>
                <a:ext cx="2132346" cy="141707"/>
              </a:xfrm>
              <a:custGeom>
                <a:avLst/>
                <a:gdLst/>
                <a:ahLst/>
                <a:cxnLst/>
                <a:rect l="l" t="t" r="r" b="b"/>
                <a:pathLst>
                  <a:path w="2133460" h="141781" extrusionOk="0">
                    <a:moveTo>
                      <a:pt x="2098031" y="35430"/>
                    </a:moveTo>
                    <a:cubicBezTo>
                      <a:pt x="2119921" y="57320"/>
                      <a:pt x="2133460" y="87560"/>
                      <a:pt x="2133460" y="120964"/>
                    </a:cubicBezTo>
                    <a:lnTo>
                      <a:pt x="2133459" y="120963"/>
                    </a:lnTo>
                    <a:lnTo>
                      <a:pt x="2129256" y="141781"/>
                    </a:lnTo>
                    <a:lnTo>
                      <a:pt x="2122627" y="108944"/>
                    </a:lnTo>
                    <a:cubicBezTo>
                      <a:pt x="2104264" y="65527"/>
                      <a:pt x="2061274" y="35064"/>
                      <a:pt x="2011170" y="35065"/>
                    </a:cubicBezTo>
                    <a:lnTo>
                      <a:pt x="119635" y="35064"/>
                    </a:lnTo>
                    <a:cubicBezTo>
                      <a:pt x="69531" y="35064"/>
                      <a:pt x="26542" y="65528"/>
                      <a:pt x="8179" y="108943"/>
                    </a:cubicBezTo>
                    <a:lnTo>
                      <a:pt x="2877" y="135208"/>
                    </a:lnTo>
                    <a:lnTo>
                      <a:pt x="0" y="120963"/>
                    </a:lnTo>
                    <a:lnTo>
                      <a:pt x="9506" y="73880"/>
                    </a:lnTo>
                    <a:cubicBezTo>
                      <a:pt x="27870" y="30464"/>
                      <a:pt x="70859" y="1"/>
                      <a:pt x="120963" y="1"/>
                    </a:cubicBezTo>
                    <a:lnTo>
                      <a:pt x="2012497" y="1"/>
                    </a:lnTo>
                    <a:cubicBezTo>
                      <a:pt x="2045900" y="0"/>
                      <a:pt x="2076141" y="13540"/>
                      <a:pt x="2098031" y="35430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 rot="-2827716">
                <a:off x="9605909" y="4752042"/>
                <a:ext cx="2132346" cy="141708"/>
              </a:xfrm>
              <a:custGeom>
                <a:avLst/>
                <a:gdLst/>
                <a:ahLst/>
                <a:cxnLst/>
                <a:rect l="l" t="t" r="r" b="b"/>
                <a:pathLst>
                  <a:path w="2133460" h="141782" extrusionOk="0">
                    <a:moveTo>
                      <a:pt x="2130583" y="6573"/>
                    </a:moveTo>
                    <a:lnTo>
                      <a:pt x="2133460" y="20820"/>
                    </a:lnTo>
                    <a:lnTo>
                      <a:pt x="2133459" y="20819"/>
                    </a:lnTo>
                    <a:cubicBezTo>
                      <a:pt x="2133459" y="87625"/>
                      <a:pt x="2079303" y="141782"/>
                      <a:pt x="2012495" y="141782"/>
                    </a:cubicBezTo>
                    <a:lnTo>
                      <a:pt x="120963" y="141781"/>
                    </a:lnTo>
                    <a:cubicBezTo>
                      <a:pt x="70859" y="141781"/>
                      <a:pt x="27869" y="111318"/>
                      <a:pt x="9506" y="67902"/>
                    </a:cubicBezTo>
                    <a:lnTo>
                      <a:pt x="0" y="20819"/>
                    </a:lnTo>
                    <a:lnTo>
                      <a:pt x="4204" y="0"/>
                    </a:lnTo>
                    <a:lnTo>
                      <a:pt x="10833" y="32839"/>
                    </a:lnTo>
                    <a:cubicBezTo>
                      <a:pt x="29197" y="76254"/>
                      <a:pt x="72186" y="106718"/>
                      <a:pt x="122290" y="106718"/>
                    </a:cubicBezTo>
                    <a:lnTo>
                      <a:pt x="2013823" y="106719"/>
                    </a:lnTo>
                    <a:cubicBezTo>
                      <a:pt x="2063928" y="106718"/>
                      <a:pt x="2106917" y="76255"/>
                      <a:pt x="2125281" y="32840"/>
                    </a:cubicBezTo>
                    <a:lnTo>
                      <a:pt x="2130583" y="6573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" name="Google Shape;227;p4"/>
            <p:cNvGrpSpPr/>
            <p:nvPr/>
          </p:nvGrpSpPr>
          <p:grpSpPr>
            <a:xfrm>
              <a:off x="-1704499" y="743570"/>
              <a:ext cx="2580641" cy="2735131"/>
              <a:chOff x="2075692" y="52828"/>
              <a:chExt cx="4347442" cy="4607700"/>
            </a:xfrm>
          </p:grpSpPr>
          <p:sp>
            <p:nvSpPr>
              <p:cNvPr id="228" name="Google Shape;228;p4"/>
              <p:cNvSpPr/>
              <p:nvPr/>
            </p:nvSpPr>
            <p:spPr>
              <a:xfrm rot="-2829994">
                <a:off x="1427732" y="2009381"/>
                <a:ext cx="5639319" cy="694594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 rot="-2827716">
                <a:off x="1310940" y="2063599"/>
                <a:ext cx="5636336" cy="371302"/>
              </a:xfrm>
              <a:custGeom>
                <a:avLst/>
                <a:gdLst/>
                <a:ahLst/>
                <a:cxnLst/>
                <a:rect l="l" t="t" r="r" b="b"/>
                <a:pathLst>
                  <a:path w="5639280" h="371496" extrusionOk="0">
                    <a:moveTo>
                      <a:pt x="5537534" y="101745"/>
                    </a:moveTo>
                    <a:cubicBezTo>
                      <a:pt x="5600398" y="164609"/>
                      <a:pt x="5639280" y="251454"/>
                      <a:pt x="5639280" y="347381"/>
                    </a:cubicBezTo>
                    <a:lnTo>
                      <a:pt x="5636849" y="371496"/>
                    </a:lnTo>
                    <a:lnTo>
                      <a:pt x="5630895" y="312435"/>
                    </a:lnTo>
                    <a:cubicBezTo>
                      <a:pt x="5598503" y="154139"/>
                      <a:pt x="5458442" y="35063"/>
                      <a:pt x="5290571" y="35063"/>
                    </a:cubicBezTo>
                    <a:lnTo>
                      <a:pt x="346054" y="35063"/>
                    </a:lnTo>
                    <a:cubicBezTo>
                      <a:pt x="178182" y="35063"/>
                      <a:pt x="38122" y="154139"/>
                      <a:pt x="5731" y="312436"/>
                    </a:cubicBezTo>
                    <a:lnTo>
                      <a:pt x="1104" y="358331"/>
                    </a:lnTo>
                    <a:lnTo>
                      <a:pt x="0" y="347382"/>
                    </a:lnTo>
                    <a:cubicBezTo>
                      <a:pt x="0" y="155528"/>
                      <a:pt x="155527" y="-1"/>
                      <a:pt x="347382" y="0"/>
                    </a:cubicBezTo>
                    <a:lnTo>
                      <a:pt x="5291898" y="0"/>
                    </a:lnTo>
                    <a:cubicBezTo>
                      <a:pt x="5387825" y="0"/>
                      <a:pt x="5474670" y="38881"/>
                      <a:pt x="5537534" y="101745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 rot="-2827716">
                <a:off x="1551550" y="2279838"/>
                <a:ext cx="5636336" cy="371302"/>
              </a:xfrm>
              <a:custGeom>
                <a:avLst/>
                <a:gdLst/>
                <a:ahLst/>
                <a:cxnLst/>
                <a:rect l="l" t="t" r="r" b="b"/>
                <a:pathLst>
                  <a:path w="5639280" h="371496" extrusionOk="0">
                    <a:moveTo>
                      <a:pt x="5638176" y="13165"/>
                    </a:moveTo>
                    <a:lnTo>
                      <a:pt x="5639280" y="24114"/>
                    </a:lnTo>
                    <a:cubicBezTo>
                      <a:pt x="5639279" y="215968"/>
                      <a:pt x="5483752" y="371496"/>
                      <a:pt x="5291898" y="371496"/>
                    </a:cubicBezTo>
                    <a:lnTo>
                      <a:pt x="347382" y="371496"/>
                    </a:lnTo>
                    <a:cubicBezTo>
                      <a:pt x="155528" y="371496"/>
                      <a:pt x="-1" y="215969"/>
                      <a:pt x="0" y="24114"/>
                    </a:cubicBezTo>
                    <a:lnTo>
                      <a:pt x="2431" y="0"/>
                    </a:lnTo>
                    <a:lnTo>
                      <a:pt x="8385" y="59061"/>
                    </a:lnTo>
                    <a:cubicBezTo>
                      <a:pt x="40776" y="217356"/>
                      <a:pt x="180837" y="336432"/>
                      <a:pt x="348709" y="336432"/>
                    </a:cubicBezTo>
                    <a:lnTo>
                      <a:pt x="5293225" y="336433"/>
                    </a:lnTo>
                    <a:cubicBezTo>
                      <a:pt x="5461097" y="336432"/>
                      <a:pt x="5601157" y="217357"/>
                      <a:pt x="5633549" y="59060"/>
                    </a:cubicBezTo>
                    <a:lnTo>
                      <a:pt x="5638176" y="13165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" name="Google Shape;231;p4"/>
            <p:cNvGrpSpPr/>
            <p:nvPr/>
          </p:nvGrpSpPr>
          <p:grpSpPr>
            <a:xfrm>
              <a:off x="-1942565" y="556320"/>
              <a:ext cx="2626826" cy="2787777"/>
              <a:chOff x="459511" y="835636"/>
              <a:chExt cx="3285587" cy="3486900"/>
            </a:xfrm>
          </p:grpSpPr>
          <p:sp>
            <p:nvSpPr>
              <p:cNvPr id="232" name="Google Shape;232;p4"/>
              <p:cNvSpPr/>
              <p:nvPr/>
            </p:nvSpPr>
            <p:spPr>
              <a:xfrm rot="-2830019">
                <a:off x="-56761" y="2341433"/>
                <a:ext cx="4314245" cy="475306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 rot="-2827716">
                <a:off x="-133745" y="2377546"/>
                <a:ext cx="4311929" cy="261669"/>
              </a:xfrm>
              <a:custGeom>
                <a:avLst/>
                <a:gdLst/>
                <a:ahLst/>
                <a:cxnLst/>
                <a:rect l="l" t="t" r="r" b="b"/>
                <a:pathLst>
                  <a:path w="4314181" h="261806" extrusionOk="0">
                    <a:moveTo>
                      <a:pt x="4244562" y="69619"/>
                    </a:moveTo>
                    <a:cubicBezTo>
                      <a:pt x="4287576" y="112632"/>
                      <a:pt x="4314180" y="172055"/>
                      <a:pt x="4314181" y="237692"/>
                    </a:cubicBezTo>
                    <a:lnTo>
                      <a:pt x="4311749" y="261806"/>
                    </a:lnTo>
                    <a:lnTo>
                      <a:pt x="4308024" y="224853"/>
                    </a:lnTo>
                    <a:cubicBezTo>
                      <a:pt x="4285860" y="116541"/>
                      <a:pt x="4190026" y="35064"/>
                      <a:pt x="4075162" y="35064"/>
                    </a:cubicBezTo>
                    <a:lnTo>
                      <a:pt x="236364" y="35064"/>
                    </a:lnTo>
                    <a:cubicBezTo>
                      <a:pt x="121500" y="35064"/>
                      <a:pt x="25666" y="116541"/>
                      <a:pt x="3502" y="224853"/>
                    </a:cubicBezTo>
                    <a:lnTo>
                      <a:pt x="1104" y="248640"/>
                    </a:lnTo>
                    <a:lnTo>
                      <a:pt x="0" y="237692"/>
                    </a:lnTo>
                    <a:cubicBezTo>
                      <a:pt x="0" y="106419"/>
                      <a:pt x="106418" y="0"/>
                      <a:pt x="237691" y="1"/>
                    </a:cubicBezTo>
                    <a:lnTo>
                      <a:pt x="4076489" y="0"/>
                    </a:lnTo>
                    <a:cubicBezTo>
                      <a:pt x="4142126" y="0"/>
                      <a:pt x="4201548" y="26605"/>
                      <a:pt x="4244562" y="69619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 rot="-2827716">
                <a:off x="26426" y="2519211"/>
                <a:ext cx="4311928" cy="261670"/>
              </a:xfrm>
              <a:custGeom>
                <a:avLst/>
                <a:gdLst/>
                <a:ahLst/>
                <a:cxnLst/>
                <a:rect l="l" t="t" r="r" b="b"/>
                <a:pathLst>
                  <a:path w="4314180" h="261807" extrusionOk="0">
                    <a:moveTo>
                      <a:pt x="4313076" y="13166"/>
                    </a:moveTo>
                    <a:lnTo>
                      <a:pt x="4314180" y="24115"/>
                    </a:lnTo>
                    <a:cubicBezTo>
                      <a:pt x="4314179" y="155388"/>
                      <a:pt x="4207762" y="261806"/>
                      <a:pt x="4076489" y="261807"/>
                    </a:cubicBezTo>
                    <a:lnTo>
                      <a:pt x="237690" y="261806"/>
                    </a:lnTo>
                    <a:cubicBezTo>
                      <a:pt x="106418" y="261807"/>
                      <a:pt x="0" y="155388"/>
                      <a:pt x="0" y="24116"/>
                    </a:cubicBezTo>
                    <a:lnTo>
                      <a:pt x="2431" y="0"/>
                    </a:lnTo>
                    <a:lnTo>
                      <a:pt x="6156" y="36955"/>
                    </a:lnTo>
                    <a:cubicBezTo>
                      <a:pt x="28320" y="145267"/>
                      <a:pt x="124154" y="226743"/>
                      <a:pt x="239018" y="226743"/>
                    </a:cubicBezTo>
                    <a:lnTo>
                      <a:pt x="4077816" y="226743"/>
                    </a:lnTo>
                    <a:cubicBezTo>
                      <a:pt x="4192680" y="226743"/>
                      <a:pt x="4288514" y="145266"/>
                      <a:pt x="4310678" y="36954"/>
                    </a:cubicBezTo>
                    <a:lnTo>
                      <a:pt x="4313076" y="1316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" name="Google Shape;235;p4"/>
            <p:cNvGrpSpPr/>
            <p:nvPr/>
          </p:nvGrpSpPr>
          <p:grpSpPr>
            <a:xfrm>
              <a:off x="-1646111" y="1477100"/>
              <a:ext cx="3516511" cy="3724631"/>
              <a:chOff x="3267959" y="970321"/>
              <a:chExt cx="4398388" cy="4658700"/>
            </a:xfrm>
          </p:grpSpPr>
          <p:sp>
            <p:nvSpPr>
              <p:cNvPr id="236" name="Google Shape;236;p4"/>
              <p:cNvSpPr/>
              <p:nvPr/>
            </p:nvSpPr>
            <p:spPr>
              <a:xfrm rot="-2830072">
                <a:off x="2627559" y="2934221"/>
                <a:ext cx="5675200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4"/>
              <p:cNvSpPr/>
              <p:nvPr/>
            </p:nvSpPr>
            <p:spPr>
              <a:xfrm rot="-2827716">
                <a:off x="2504074" y="2991429"/>
                <a:ext cx="5672301" cy="389356"/>
              </a:xfrm>
              <a:custGeom>
                <a:avLst/>
                <a:gdLst/>
                <a:ahLst/>
                <a:cxnLst/>
                <a:rect l="l" t="t" r="r" b="b"/>
                <a:pathLst>
                  <a:path w="5675264" h="389559" extrusionOk="0">
                    <a:moveTo>
                      <a:pt x="5568227" y="107035"/>
                    </a:moveTo>
                    <a:cubicBezTo>
                      <a:pt x="5634360" y="173168"/>
                      <a:pt x="5675264" y="264529"/>
                      <a:pt x="5675264" y="365445"/>
                    </a:cubicBezTo>
                    <a:lnTo>
                      <a:pt x="5672833" y="389559"/>
                    </a:lnTo>
                    <a:lnTo>
                      <a:pt x="5666512" y="326858"/>
                    </a:lnTo>
                    <a:cubicBezTo>
                      <a:pt x="5632435" y="160331"/>
                      <a:pt x="5485093" y="35064"/>
                      <a:pt x="5308491" y="35064"/>
                    </a:cubicBezTo>
                    <a:lnTo>
                      <a:pt x="364118" y="35064"/>
                    </a:lnTo>
                    <a:cubicBezTo>
                      <a:pt x="187517" y="35064"/>
                      <a:pt x="40174" y="160331"/>
                      <a:pt x="6098" y="326859"/>
                    </a:cubicBezTo>
                    <a:lnTo>
                      <a:pt x="1104" y="376394"/>
                    </a:lnTo>
                    <a:lnTo>
                      <a:pt x="0" y="365445"/>
                    </a:lnTo>
                    <a:cubicBezTo>
                      <a:pt x="0" y="163615"/>
                      <a:pt x="163615" y="0"/>
                      <a:pt x="365446" y="0"/>
                    </a:cubicBezTo>
                    <a:lnTo>
                      <a:pt x="5309818" y="0"/>
                    </a:lnTo>
                    <a:cubicBezTo>
                      <a:pt x="5410733" y="0"/>
                      <a:pt x="5502095" y="40904"/>
                      <a:pt x="5568227" y="107035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 rot="-2827716">
                <a:off x="2757930" y="3219948"/>
                <a:ext cx="5672301" cy="389357"/>
              </a:xfrm>
              <a:custGeom>
                <a:avLst/>
                <a:gdLst/>
                <a:ahLst/>
                <a:cxnLst/>
                <a:rect l="l" t="t" r="r" b="b"/>
                <a:pathLst>
                  <a:path w="5675264" h="389560" extrusionOk="0">
                    <a:moveTo>
                      <a:pt x="5674160" y="13165"/>
                    </a:moveTo>
                    <a:lnTo>
                      <a:pt x="5675264" y="24114"/>
                    </a:lnTo>
                    <a:cubicBezTo>
                      <a:pt x="5675264" y="225944"/>
                      <a:pt x="5511649" y="389560"/>
                      <a:pt x="5309819" y="389560"/>
                    </a:cubicBezTo>
                    <a:lnTo>
                      <a:pt x="365445" y="389560"/>
                    </a:lnTo>
                    <a:cubicBezTo>
                      <a:pt x="163615" y="389559"/>
                      <a:pt x="0" y="225945"/>
                      <a:pt x="0" y="24115"/>
                    </a:cubicBezTo>
                    <a:lnTo>
                      <a:pt x="2431" y="0"/>
                    </a:lnTo>
                    <a:lnTo>
                      <a:pt x="8752" y="62701"/>
                    </a:lnTo>
                    <a:cubicBezTo>
                      <a:pt x="42828" y="229228"/>
                      <a:pt x="190171" y="354496"/>
                      <a:pt x="366772" y="354496"/>
                    </a:cubicBezTo>
                    <a:lnTo>
                      <a:pt x="5311146" y="354496"/>
                    </a:lnTo>
                    <a:cubicBezTo>
                      <a:pt x="5487748" y="354496"/>
                      <a:pt x="5635090" y="229228"/>
                      <a:pt x="5669166" y="62700"/>
                    </a:cubicBezTo>
                    <a:lnTo>
                      <a:pt x="5674160" y="13165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4"/>
            <p:cNvGrpSpPr/>
            <p:nvPr/>
          </p:nvGrpSpPr>
          <p:grpSpPr>
            <a:xfrm>
              <a:off x="-414149" y="612348"/>
              <a:ext cx="3466552" cy="3674022"/>
              <a:chOff x="4808875" y="-111295"/>
              <a:chExt cx="4335900" cy="4595400"/>
            </a:xfrm>
          </p:grpSpPr>
          <p:sp>
            <p:nvSpPr>
              <p:cNvPr id="240" name="Google Shape;240;p4"/>
              <p:cNvSpPr/>
              <p:nvPr/>
            </p:nvSpPr>
            <p:spPr>
              <a:xfrm rot="-2829990">
                <a:off x="4182321" y="1820955"/>
                <a:ext cx="5589007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 rot="-2827716">
                <a:off x="4118653" y="1851906"/>
                <a:ext cx="5567509" cy="509926"/>
              </a:xfrm>
              <a:custGeom>
                <a:avLst/>
                <a:gdLst/>
                <a:ahLst/>
                <a:cxnLst/>
                <a:rect l="l" t="t" r="r" b="b"/>
                <a:pathLst>
                  <a:path w="5570417" h="510192" extrusionOk="0">
                    <a:moveTo>
                      <a:pt x="5463381" y="107036"/>
                    </a:moveTo>
                    <a:cubicBezTo>
                      <a:pt x="5529514" y="173169"/>
                      <a:pt x="5570418" y="264531"/>
                      <a:pt x="5570417" y="365446"/>
                    </a:cubicBezTo>
                    <a:cubicBezTo>
                      <a:pt x="5570417" y="415903"/>
                      <a:pt x="5560192" y="463973"/>
                      <a:pt x="5541699" y="507693"/>
                    </a:cubicBezTo>
                    <a:lnTo>
                      <a:pt x="5540342" y="510192"/>
                    </a:lnTo>
                    <a:lnTo>
                      <a:pt x="5551648" y="473773"/>
                    </a:lnTo>
                    <a:cubicBezTo>
                      <a:pt x="5556516" y="449984"/>
                      <a:pt x="5559072" y="425352"/>
                      <a:pt x="5559072" y="400123"/>
                    </a:cubicBezTo>
                    <a:cubicBezTo>
                      <a:pt x="5559072" y="198293"/>
                      <a:pt x="5395458" y="34678"/>
                      <a:pt x="5193627" y="34678"/>
                    </a:cubicBezTo>
                    <a:lnTo>
                      <a:pt x="335369" y="34679"/>
                    </a:lnTo>
                    <a:cubicBezTo>
                      <a:pt x="209226" y="34679"/>
                      <a:pt x="98010" y="98591"/>
                      <a:pt x="32337" y="195800"/>
                    </a:cubicBezTo>
                    <a:lnTo>
                      <a:pt x="0" y="255376"/>
                    </a:lnTo>
                    <a:lnTo>
                      <a:pt x="9988" y="223198"/>
                    </a:lnTo>
                    <a:cubicBezTo>
                      <a:pt x="65466" y="92034"/>
                      <a:pt x="195342" y="1"/>
                      <a:pt x="346714" y="1"/>
                    </a:cubicBezTo>
                    <a:lnTo>
                      <a:pt x="5204973" y="0"/>
                    </a:lnTo>
                    <a:cubicBezTo>
                      <a:pt x="5305888" y="0"/>
                      <a:pt x="5397249" y="40904"/>
                      <a:pt x="5463381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4"/>
              <p:cNvSpPr/>
              <p:nvPr/>
            </p:nvSpPr>
            <p:spPr>
              <a:xfrm rot="-2827716">
                <a:off x="4271307" y="2012144"/>
                <a:ext cx="5567509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570417" h="510193" extrusionOk="0">
                    <a:moveTo>
                      <a:pt x="5570417" y="254816"/>
                    </a:moveTo>
                    <a:lnTo>
                      <a:pt x="5560429" y="286995"/>
                    </a:lnTo>
                    <a:cubicBezTo>
                      <a:pt x="5504952" y="418159"/>
                      <a:pt x="5375074" y="510192"/>
                      <a:pt x="5223702" y="510192"/>
                    </a:cubicBezTo>
                    <a:lnTo>
                      <a:pt x="365444" y="510192"/>
                    </a:lnTo>
                    <a:cubicBezTo>
                      <a:pt x="163614" y="510193"/>
                      <a:pt x="0" y="346577"/>
                      <a:pt x="0" y="144747"/>
                    </a:cubicBezTo>
                    <a:cubicBezTo>
                      <a:pt x="0" y="94290"/>
                      <a:pt x="10226" y="46221"/>
                      <a:pt x="28718" y="2500"/>
                    </a:cubicBezTo>
                    <a:lnTo>
                      <a:pt x="30075" y="0"/>
                    </a:lnTo>
                    <a:lnTo>
                      <a:pt x="18769" y="36420"/>
                    </a:lnTo>
                    <a:cubicBezTo>
                      <a:pt x="13902" y="60209"/>
                      <a:pt x="11345" y="84841"/>
                      <a:pt x="11345" y="110069"/>
                    </a:cubicBezTo>
                    <a:cubicBezTo>
                      <a:pt x="11345" y="311900"/>
                      <a:pt x="174959" y="475515"/>
                      <a:pt x="376790" y="475515"/>
                    </a:cubicBezTo>
                    <a:lnTo>
                      <a:pt x="5235047" y="475515"/>
                    </a:lnTo>
                    <a:cubicBezTo>
                      <a:pt x="5361191" y="475514"/>
                      <a:pt x="5472407" y="411603"/>
                      <a:pt x="5538080" y="314393"/>
                    </a:cubicBezTo>
                    <a:lnTo>
                      <a:pt x="5570417" y="25481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" name="Google Shape;243;p4"/>
            <p:cNvGrpSpPr/>
            <p:nvPr/>
          </p:nvGrpSpPr>
          <p:grpSpPr>
            <a:xfrm>
              <a:off x="237698" y="981928"/>
              <a:ext cx="3569927" cy="3785313"/>
              <a:chOff x="5624194" y="350969"/>
              <a:chExt cx="4465200" cy="4734600"/>
            </a:xfrm>
          </p:grpSpPr>
          <p:sp>
            <p:nvSpPr>
              <p:cNvPr id="244" name="Google Shape;244;p4"/>
              <p:cNvSpPr/>
              <p:nvPr/>
            </p:nvSpPr>
            <p:spPr>
              <a:xfrm rot="-2829881">
                <a:off x="4967296" y="2352819"/>
                <a:ext cx="5778994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4"/>
              <p:cNvSpPr/>
              <p:nvPr/>
            </p:nvSpPr>
            <p:spPr>
              <a:xfrm rot="-2827716">
                <a:off x="4903645" y="2383838"/>
                <a:ext cx="5757263" cy="509928"/>
              </a:xfrm>
              <a:custGeom>
                <a:avLst/>
                <a:gdLst/>
                <a:ahLst/>
                <a:cxnLst/>
                <a:rect l="l" t="t" r="r" b="b"/>
                <a:pathLst>
                  <a:path w="5760270" h="510194" extrusionOk="0">
                    <a:moveTo>
                      <a:pt x="5653234" y="107036"/>
                    </a:moveTo>
                    <a:cubicBezTo>
                      <a:pt x="5719367" y="173169"/>
                      <a:pt x="5760270" y="264529"/>
                      <a:pt x="5760270" y="365445"/>
                    </a:cubicBezTo>
                    <a:cubicBezTo>
                      <a:pt x="5760270" y="415902"/>
                      <a:pt x="5750045" y="463972"/>
                      <a:pt x="5731553" y="507693"/>
                    </a:cubicBezTo>
                    <a:lnTo>
                      <a:pt x="5730195" y="510194"/>
                    </a:lnTo>
                    <a:lnTo>
                      <a:pt x="5741501" y="473772"/>
                    </a:lnTo>
                    <a:cubicBezTo>
                      <a:pt x="5746369" y="449983"/>
                      <a:pt x="5748925" y="425351"/>
                      <a:pt x="5748925" y="400122"/>
                    </a:cubicBezTo>
                    <a:cubicBezTo>
                      <a:pt x="5748925" y="198292"/>
                      <a:pt x="5585310" y="34678"/>
                      <a:pt x="5383480" y="34678"/>
                    </a:cubicBezTo>
                    <a:lnTo>
                      <a:pt x="335370" y="34678"/>
                    </a:lnTo>
                    <a:cubicBezTo>
                      <a:pt x="209227" y="34679"/>
                      <a:pt x="98010" y="98590"/>
                      <a:pt x="32337" y="195800"/>
                    </a:cubicBezTo>
                    <a:lnTo>
                      <a:pt x="0" y="255377"/>
                    </a:lnTo>
                    <a:lnTo>
                      <a:pt x="9989" y="223198"/>
                    </a:lnTo>
                    <a:cubicBezTo>
                      <a:pt x="65466" y="92034"/>
                      <a:pt x="195343" y="1"/>
                      <a:pt x="346716" y="1"/>
                    </a:cubicBezTo>
                    <a:lnTo>
                      <a:pt x="5394825" y="0"/>
                    </a:lnTo>
                    <a:cubicBezTo>
                      <a:pt x="5495740" y="0"/>
                      <a:pt x="5587102" y="40904"/>
                      <a:pt x="5653234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 rot="-2827716">
                <a:off x="5056297" y="2544077"/>
                <a:ext cx="5757263" cy="509925"/>
              </a:xfrm>
              <a:custGeom>
                <a:avLst/>
                <a:gdLst/>
                <a:ahLst/>
                <a:cxnLst/>
                <a:rect l="l" t="t" r="r" b="b"/>
                <a:pathLst>
                  <a:path w="5760270" h="510191" extrusionOk="0">
                    <a:moveTo>
                      <a:pt x="5760270" y="254817"/>
                    </a:moveTo>
                    <a:lnTo>
                      <a:pt x="5750282" y="286994"/>
                    </a:lnTo>
                    <a:cubicBezTo>
                      <a:pt x="5694805" y="418157"/>
                      <a:pt x="5564928" y="510191"/>
                      <a:pt x="5413556" y="510191"/>
                    </a:cubicBezTo>
                    <a:lnTo>
                      <a:pt x="365446" y="510191"/>
                    </a:lnTo>
                    <a:cubicBezTo>
                      <a:pt x="163615" y="510191"/>
                      <a:pt x="0" y="346576"/>
                      <a:pt x="0" y="144746"/>
                    </a:cubicBezTo>
                    <a:cubicBezTo>
                      <a:pt x="0" y="94289"/>
                      <a:pt x="10226" y="46220"/>
                      <a:pt x="28719" y="2499"/>
                    </a:cubicBezTo>
                    <a:lnTo>
                      <a:pt x="30075" y="0"/>
                    </a:lnTo>
                    <a:lnTo>
                      <a:pt x="18770" y="36419"/>
                    </a:lnTo>
                    <a:cubicBezTo>
                      <a:pt x="13902" y="60208"/>
                      <a:pt x="11345" y="84840"/>
                      <a:pt x="11345" y="110069"/>
                    </a:cubicBezTo>
                    <a:cubicBezTo>
                      <a:pt x="11345" y="311899"/>
                      <a:pt x="174961" y="475514"/>
                      <a:pt x="376791" y="475513"/>
                    </a:cubicBezTo>
                    <a:lnTo>
                      <a:pt x="5424901" y="475513"/>
                    </a:lnTo>
                    <a:cubicBezTo>
                      <a:pt x="5551044" y="475513"/>
                      <a:pt x="5662261" y="411601"/>
                      <a:pt x="5727934" y="314392"/>
                    </a:cubicBezTo>
                    <a:lnTo>
                      <a:pt x="5760270" y="254817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" name="Google Shape;247;p4"/>
            <p:cNvGrpSpPr/>
            <p:nvPr/>
          </p:nvGrpSpPr>
          <p:grpSpPr>
            <a:xfrm>
              <a:off x="-56862" y="2397250"/>
              <a:ext cx="3517160" cy="3728468"/>
              <a:chOff x="5255762" y="2121228"/>
              <a:chExt cx="4399200" cy="4663500"/>
            </a:xfrm>
          </p:grpSpPr>
          <p:sp>
            <p:nvSpPr>
              <p:cNvPr id="248" name="Google Shape;248;p4"/>
              <p:cNvSpPr/>
              <p:nvPr/>
            </p:nvSpPr>
            <p:spPr>
              <a:xfrm rot="-2829916">
                <a:off x="4614371" y="4087528"/>
                <a:ext cx="5681983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4"/>
              <p:cNvSpPr/>
              <p:nvPr/>
            </p:nvSpPr>
            <p:spPr>
              <a:xfrm rot="-2827716">
                <a:off x="4550710" y="4118522"/>
                <a:ext cx="5660315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663271" h="510193" extrusionOk="0">
                    <a:moveTo>
                      <a:pt x="5556235" y="107036"/>
                    </a:moveTo>
                    <a:cubicBezTo>
                      <a:pt x="5622367" y="173169"/>
                      <a:pt x="5663271" y="264530"/>
                      <a:pt x="5663271" y="365444"/>
                    </a:cubicBezTo>
                    <a:cubicBezTo>
                      <a:pt x="5663271" y="415902"/>
                      <a:pt x="5653045" y="463971"/>
                      <a:pt x="5634553" y="507693"/>
                    </a:cubicBezTo>
                    <a:lnTo>
                      <a:pt x="5633195" y="510193"/>
                    </a:lnTo>
                    <a:lnTo>
                      <a:pt x="5644501" y="473772"/>
                    </a:lnTo>
                    <a:cubicBezTo>
                      <a:pt x="5649369" y="449982"/>
                      <a:pt x="5651925" y="425351"/>
                      <a:pt x="5651925" y="400122"/>
                    </a:cubicBezTo>
                    <a:cubicBezTo>
                      <a:pt x="5651926" y="198292"/>
                      <a:pt x="5488311" y="34678"/>
                      <a:pt x="5286481" y="34677"/>
                    </a:cubicBezTo>
                    <a:lnTo>
                      <a:pt x="335370" y="34677"/>
                    </a:lnTo>
                    <a:cubicBezTo>
                      <a:pt x="209226" y="34677"/>
                      <a:pt x="98010" y="98589"/>
                      <a:pt x="32337" y="195798"/>
                    </a:cubicBezTo>
                    <a:lnTo>
                      <a:pt x="0" y="255374"/>
                    </a:lnTo>
                    <a:lnTo>
                      <a:pt x="9988" y="223197"/>
                    </a:lnTo>
                    <a:cubicBezTo>
                      <a:pt x="65466" y="92033"/>
                      <a:pt x="195343" y="-1"/>
                      <a:pt x="346715" y="0"/>
                    </a:cubicBezTo>
                    <a:lnTo>
                      <a:pt x="5297827" y="0"/>
                    </a:lnTo>
                    <a:cubicBezTo>
                      <a:pt x="5398741" y="0"/>
                      <a:pt x="5490103" y="40904"/>
                      <a:pt x="5556235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4"/>
              <p:cNvSpPr/>
              <p:nvPr/>
            </p:nvSpPr>
            <p:spPr>
              <a:xfrm rot="-2827716">
                <a:off x="4703362" y="4278757"/>
                <a:ext cx="5660314" cy="509928"/>
              </a:xfrm>
              <a:custGeom>
                <a:avLst/>
                <a:gdLst/>
                <a:ahLst/>
                <a:cxnLst/>
                <a:rect l="l" t="t" r="r" b="b"/>
                <a:pathLst>
                  <a:path w="5663270" h="510194" extrusionOk="0">
                    <a:moveTo>
                      <a:pt x="5663270" y="254819"/>
                    </a:moveTo>
                    <a:lnTo>
                      <a:pt x="5653283" y="286996"/>
                    </a:lnTo>
                    <a:cubicBezTo>
                      <a:pt x="5597805" y="418160"/>
                      <a:pt x="5467928" y="510193"/>
                      <a:pt x="5316556" y="510193"/>
                    </a:cubicBezTo>
                    <a:lnTo>
                      <a:pt x="365445" y="510194"/>
                    </a:lnTo>
                    <a:cubicBezTo>
                      <a:pt x="163615" y="510194"/>
                      <a:pt x="0" y="346579"/>
                      <a:pt x="0" y="144749"/>
                    </a:cubicBezTo>
                    <a:cubicBezTo>
                      <a:pt x="0" y="94291"/>
                      <a:pt x="10226" y="46222"/>
                      <a:pt x="28718" y="2501"/>
                    </a:cubicBezTo>
                    <a:lnTo>
                      <a:pt x="30075" y="0"/>
                    </a:lnTo>
                    <a:lnTo>
                      <a:pt x="18770" y="36421"/>
                    </a:lnTo>
                    <a:cubicBezTo>
                      <a:pt x="13901" y="60210"/>
                      <a:pt x="11345" y="84843"/>
                      <a:pt x="11345" y="110071"/>
                    </a:cubicBezTo>
                    <a:cubicBezTo>
                      <a:pt x="11345" y="311901"/>
                      <a:pt x="174960" y="475516"/>
                      <a:pt x="376790" y="475516"/>
                    </a:cubicBezTo>
                    <a:lnTo>
                      <a:pt x="5327901" y="475516"/>
                    </a:lnTo>
                    <a:cubicBezTo>
                      <a:pt x="5454045" y="475516"/>
                      <a:pt x="5565261" y="411604"/>
                      <a:pt x="5630934" y="314394"/>
                    </a:cubicBezTo>
                    <a:lnTo>
                      <a:pt x="5663270" y="254819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4"/>
            <p:cNvGrpSpPr/>
            <p:nvPr/>
          </p:nvGrpSpPr>
          <p:grpSpPr>
            <a:xfrm>
              <a:off x="1407171" y="2869523"/>
              <a:ext cx="3190245" cy="3376129"/>
              <a:chOff x="7086948" y="2711938"/>
              <a:chExt cx="3990300" cy="4222800"/>
            </a:xfrm>
          </p:grpSpPr>
          <p:sp>
            <p:nvSpPr>
              <p:cNvPr id="252" name="Google Shape;252;p4"/>
              <p:cNvSpPr/>
              <p:nvPr/>
            </p:nvSpPr>
            <p:spPr>
              <a:xfrm rot="-2830071">
                <a:off x="6541696" y="4457889"/>
                <a:ext cx="5080804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4"/>
              <p:cNvSpPr/>
              <p:nvPr/>
            </p:nvSpPr>
            <p:spPr>
              <a:xfrm rot="-2827716">
                <a:off x="6477943" y="4488751"/>
                <a:ext cx="5059349" cy="509926"/>
              </a:xfrm>
              <a:custGeom>
                <a:avLst/>
                <a:gdLst/>
                <a:ahLst/>
                <a:cxnLst/>
                <a:rect l="l" t="t" r="r" b="b"/>
                <a:pathLst>
                  <a:path w="5061991" h="510192" extrusionOk="0">
                    <a:moveTo>
                      <a:pt x="4954955" y="107036"/>
                    </a:moveTo>
                    <a:cubicBezTo>
                      <a:pt x="5021087" y="173169"/>
                      <a:pt x="5061991" y="264531"/>
                      <a:pt x="5061991" y="365445"/>
                    </a:cubicBezTo>
                    <a:cubicBezTo>
                      <a:pt x="5061991" y="415903"/>
                      <a:pt x="5051765" y="463972"/>
                      <a:pt x="5033272" y="507693"/>
                    </a:cubicBezTo>
                    <a:lnTo>
                      <a:pt x="5031916" y="510192"/>
                    </a:lnTo>
                    <a:lnTo>
                      <a:pt x="5043221" y="473773"/>
                    </a:lnTo>
                    <a:cubicBezTo>
                      <a:pt x="5048089" y="449983"/>
                      <a:pt x="5050646" y="425352"/>
                      <a:pt x="5050646" y="400123"/>
                    </a:cubicBezTo>
                    <a:cubicBezTo>
                      <a:pt x="5050646" y="198293"/>
                      <a:pt x="4887031" y="34678"/>
                      <a:pt x="4685200" y="34678"/>
                    </a:cubicBezTo>
                    <a:lnTo>
                      <a:pt x="335370" y="34678"/>
                    </a:lnTo>
                    <a:cubicBezTo>
                      <a:pt x="209226" y="34678"/>
                      <a:pt x="98010" y="98590"/>
                      <a:pt x="32336" y="195799"/>
                    </a:cubicBezTo>
                    <a:lnTo>
                      <a:pt x="0" y="255374"/>
                    </a:lnTo>
                    <a:lnTo>
                      <a:pt x="9988" y="223197"/>
                    </a:lnTo>
                    <a:cubicBezTo>
                      <a:pt x="65466" y="92034"/>
                      <a:pt x="195342" y="0"/>
                      <a:pt x="346715" y="0"/>
                    </a:cubicBezTo>
                    <a:lnTo>
                      <a:pt x="4696545" y="1"/>
                    </a:lnTo>
                    <a:cubicBezTo>
                      <a:pt x="4797461" y="1"/>
                      <a:pt x="4888822" y="40904"/>
                      <a:pt x="4954955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4"/>
              <p:cNvSpPr/>
              <p:nvPr/>
            </p:nvSpPr>
            <p:spPr>
              <a:xfrm rot="-2827716">
                <a:off x="6630593" y="4648986"/>
                <a:ext cx="5059350" cy="509928"/>
              </a:xfrm>
              <a:custGeom>
                <a:avLst/>
                <a:gdLst/>
                <a:ahLst/>
                <a:cxnLst/>
                <a:rect l="l" t="t" r="r" b="b"/>
                <a:pathLst>
                  <a:path w="5061992" h="510194" extrusionOk="0">
                    <a:moveTo>
                      <a:pt x="5061992" y="254818"/>
                    </a:moveTo>
                    <a:lnTo>
                      <a:pt x="5052003" y="286996"/>
                    </a:lnTo>
                    <a:cubicBezTo>
                      <a:pt x="4996525" y="418160"/>
                      <a:pt x="4866649" y="510193"/>
                      <a:pt x="4715276" y="510194"/>
                    </a:cubicBezTo>
                    <a:lnTo>
                      <a:pt x="365445" y="510194"/>
                    </a:lnTo>
                    <a:cubicBezTo>
                      <a:pt x="163616" y="510194"/>
                      <a:pt x="0" y="346579"/>
                      <a:pt x="1" y="144749"/>
                    </a:cubicBezTo>
                    <a:cubicBezTo>
                      <a:pt x="1" y="94292"/>
                      <a:pt x="10227" y="46223"/>
                      <a:pt x="28719" y="2501"/>
                    </a:cubicBezTo>
                    <a:lnTo>
                      <a:pt x="30076" y="0"/>
                    </a:lnTo>
                    <a:lnTo>
                      <a:pt x="18771" y="36422"/>
                    </a:lnTo>
                    <a:cubicBezTo>
                      <a:pt x="13902" y="60211"/>
                      <a:pt x="11346" y="84843"/>
                      <a:pt x="11346" y="110072"/>
                    </a:cubicBezTo>
                    <a:cubicBezTo>
                      <a:pt x="11345" y="311901"/>
                      <a:pt x="174961" y="475517"/>
                      <a:pt x="376790" y="475516"/>
                    </a:cubicBezTo>
                    <a:lnTo>
                      <a:pt x="4726622" y="475516"/>
                    </a:lnTo>
                    <a:cubicBezTo>
                      <a:pt x="4852765" y="475516"/>
                      <a:pt x="4963982" y="411604"/>
                      <a:pt x="5029655" y="314395"/>
                    </a:cubicBezTo>
                    <a:lnTo>
                      <a:pt x="5061992" y="254818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" name="Google Shape;255;p4"/>
            <p:cNvGrpSpPr/>
            <p:nvPr/>
          </p:nvGrpSpPr>
          <p:grpSpPr>
            <a:xfrm>
              <a:off x="-1651134" y="1392285"/>
              <a:ext cx="2467691" cy="2615242"/>
              <a:chOff x="2032969" y="864182"/>
              <a:chExt cx="4314900" cy="4572900"/>
            </a:xfrm>
          </p:grpSpPr>
          <p:sp>
            <p:nvSpPr>
              <p:cNvPr id="256" name="Google Shape;256;p4"/>
              <p:cNvSpPr/>
              <p:nvPr/>
            </p:nvSpPr>
            <p:spPr>
              <a:xfrm rot="-2830053">
                <a:off x="1411304" y="2785182"/>
                <a:ext cx="5558230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4"/>
              <p:cNvSpPr/>
              <p:nvPr/>
            </p:nvSpPr>
            <p:spPr>
              <a:xfrm rot="-2827716">
                <a:off x="1347693" y="2816223"/>
                <a:ext cx="5536567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539459" h="510193" extrusionOk="0">
                    <a:moveTo>
                      <a:pt x="5432423" y="107037"/>
                    </a:moveTo>
                    <a:cubicBezTo>
                      <a:pt x="5498556" y="173170"/>
                      <a:pt x="5539459" y="264531"/>
                      <a:pt x="5539459" y="365446"/>
                    </a:cubicBezTo>
                    <a:cubicBezTo>
                      <a:pt x="5539459" y="415903"/>
                      <a:pt x="5529233" y="463972"/>
                      <a:pt x="5510741" y="507694"/>
                    </a:cubicBezTo>
                    <a:lnTo>
                      <a:pt x="5509384" y="510193"/>
                    </a:lnTo>
                    <a:lnTo>
                      <a:pt x="5520689" y="473773"/>
                    </a:lnTo>
                    <a:cubicBezTo>
                      <a:pt x="5525558" y="449984"/>
                      <a:pt x="5528114" y="425352"/>
                      <a:pt x="5528114" y="400124"/>
                    </a:cubicBezTo>
                    <a:cubicBezTo>
                      <a:pt x="5528114" y="198293"/>
                      <a:pt x="5364500" y="34678"/>
                      <a:pt x="5162669" y="34678"/>
                    </a:cubicBezTo>
                    <a:lnTo>
                      <a:pt x="335370" y="34678"/>
                    </a:lnTo>
                    <a:cubicBezTo>
                      <a:pt x="209226" y="34678"/>
                      <a:pt x="98010" y="98590"/>
                      <a:pt x="32337" y="195800"/>
                    </a:cubicBezTo>
                    <a:lnTo>
                      <a:pt x="0" y="255375"/>
                    </a:lnTo>
                    <a:lnTo>
                      <a:pt x="9988" y="223198"/>
                    </a:lnTo>
                    <a:cubicBezTo>
                      <a:pt x="65466" y="92034"/>
                      <a:pt x="195342" y="1"/>
                      <a:pt x="346715" y="0"/>
                    </a:cubicBezTo>
                    <a:lnTo>
                      <a:pt x="5174015" y="1"/>
                    </a:lnTo>
                    <a:cubicBezTo>
                      <a:pt x="5274930" y="1"/>
                      <a:pt x="5366291" y="40905"/>
                      <a:pt x="5432423" y="10703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4"/>
              <p:cNvSpPr/>
              <p:nvPr/>
            </p:nvSpPr>
            <p:spPr>
              <a:xfrm rot="-2827716">
                <a:off x="1500345" y="2976459"/>
                <a:ext cx="5536567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539459" h="510193" extrusionOk="0">
                    <a:moveTo>
                      <a:pt x="5539459" y="254818"/>
                    </a:moveTo>
                    <a:lnTo>
                      <a:pt x="5529471" y="286996"/>
                    </a:lnTo>
                    <a:cubicBezTo>
                      <a:pt x="5473993" y="418159"/>
                      <a:pt x="5344117" y="510193"/>
                      <a:pt x="5192744" y="510193"/>
                    </a:cubicBezTo>
                    <a:lnTo>
                      <a:pt x="365445" y="510193"/>
                    </a:lnTo>
                    <a:cubicBezTo>
                      <a:pt x="163616" y="510193"/>
                      <a:pt x="0" y="346578"/>
                      <a:pt x="0" y="144749"/>
                    </a:cubicBezTo>
                    <a:cubicBezTo>
                      <a:pt x="0" y="94291"/>
                      <a:pt x="10226" y="46222"/>
                      <a:pt x="28718" y="2500"/>
                    </a:cubicBezTo>
                    <a:lnTo>
                      <a:pt x="30075" y="0"/>
                    </a:lnTo>
                    <a:lnTo>
                      <a:pt x="18770" y="36421"/>
                    </a:lnTo>
                    <a:cubicBezTo>
                      <a:pt x="13902" y="60210"/>
                      <a:pt x="11345" y="84842"/>
                      <a:pt x="11345" y="110071"/>
                    </a:cubicBezTo>
                    <a:cubicBezTo>
                      <a:pt x="11345" y="311900"/>
                      <a:pt x="174961" y="475516"/>
                      <a:pt x="376790" y="475515"/>
                    </a:cubicBezTo>
                    <a:lnTo>
                      <a:pt x="5204090" y="475515"/>
                    </a:lnTo>
                    <a:cubicBezTo>
                      <a:pt x="5330233" y="475515"/>
                      <a:pt x="5441449" y="411603"/>
                      <a:pt x="5507122" y="314394"/>
                    </a:cubicBezTo>
                    <a:lnTo>
                      <a:pt x="5539459" y="254818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" name="Google Shape;259;p4"/>
            <p:cNvGrpSpPr/>
            <p:nvPr/>
          </p:nvGrpSpPr>
          <p:grpSpPr>
            <a:xfrm>
              <a:off x="-1646103" y="1119158"/>
              <a:ext cx="2136104" cy="2270180"/>
              <a:chOff x="1316031" y="142329"/>
              <a:chExt cx="2671800" cy="2839500"/>
            </a:xfrm>
          </p:grpSpPr>
          <p:sp>
            <p:nvSpPr>
              <p:cNvPr id="260" name="Google Shape;260;p4"/>
              <p:cNvSpPr/>
              <p:nvPr/>
            </p:nvSpPr>
            <p:spPr>
              <a:xfrm rot="-2830044">
                <a:off x="893477" y="1370600"/>
                <a:ext cx="3516907" cy="38295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4"/>
              <p:cNvSpPr/>
              <p:nvPr/>
            </p:nvSpPr>
            <p:spPr>
              <a:xfrm rot="-2827716">
                <a:off x="863305" y="1385770"/>
                <a:ext cx="3505215" cy="274960"/>
              </a:xfrm>
              <a:custGeom>
                <a:avLst/>
                <a:gdLst/>
                <a:ahLst/>
                <a:cxnLst/>
                <a:rect l="l" t="t" r="r" b="b"/>
                <a:pathLst>
                  <a:path w="3507046" h="275104" extrusionOk="0">
                    <a:moveTo>
                      <a:pt x="3450985" y="56062"/>
                    </a:moveTo>
                    <a:cubicBezTo>
                      <a:pt x="3485622" y="90699"/>
                      <a:pt x="3507046" y="138549"/>
                      <a:pt x="3507046" y="191404"/>
                    </a:cubicBezTo>
                    <a:cubicBezTo>
                      <a:pt x="3507046" y="217831"/>
                      <a:pt x="3501690" y="243008"/>
                      <a:pt x="3492004" y="265906"/>
                    </a:cubicBezTo>
                    <a:lnTo>
                      <a:pt x="3485803" y="275104"/>
                    </a:lnTo>
                    <a:lnTo>
                      <a:pt x="3495700" y="226082"/>
                    </a:lnTo>
                    <a:cubicBezTo>
                      <a:pt x="3495701" y="120372"/>
                      <a:pt x="3410007" y="34678"/>
                      <a:pt x="3304298" y="34679"/>
                    </a:cubicBezTo>
                    <a:lnTo>
                      <a:pt x="170160" y="34678"/>
                    </a:lnTo>
                    <a:cubicBezTo>
                      <a:pt x="117306" y="34678"/>
                      <a:pt x="69455" y="56102"/>
                      <a:pt x="34818" y="90739"/>
                    </a:cubicBezTo>
                    <a:lnTo>
                      <a:pt x="0" y="142381"/>
                    </a:lnTo>
                    <a:lnTo>
                      <a:pt x="5144" y="116901"/>
                    </a:lnTo>
                    <a:cubicBezTo>
                      <a:pt x="34200" y="48203"/>
                      <a:pt x="102224" y="1"/>
                      <a:pt x="181506" y="0"/>
                    </a:cubicBezTo>
                    <a:lnTo>
                      <a:pt x="3315643" y="1"/>
                    </a:lnTo>
                    <a:cubicBezTo>
                      <a:pt x="3368497" y="1"/>
                      <a:pt x="3416348" y="21424"/>
                      <a:pt x="3450985" y="56062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4"/>
              <p:cNvSpPr/>
              <p:nvPr/>
            </p:nvSpPr>
            <p:spPr>
              <a:xfrm rot="-2827716">
                <a:off x="939100" y="1462710"/>
                <a:ext cx="3505215" cy="274959"/>
              </a:xfrm>
              <a:custGeom>
                <a:avLst/>
                <a:gdLst/>
                <a:ahLst/>
                <a:cxnLst/>
                <a:rect l="l" t="t" r="r" b="b"/>
                <a:pathLst>
                  <a:path w="3507046" h="275103" extrusionOk="0">
                    <a:moveTo>
                      <a:pt x="3507046" y="132723"/>
                    </a:moveTo>
                    <a:lnTo>
                      <a:pt x="3501902" y="158203"/>
                    </a:lnTo>
                    <a:cubicBezTo>
                      <a:pt x="3472846" y="226900"/>
                      <a:pt x="3404822" y="275103"/>
                      <a:pt x="3325540" y="275103"/>
                    </a:cubicBezTo>
                    <a:lnTo>
                      <a:pt x="191404" y="275103"/>
                    </a:lnTo>
                    <a:cubicBezTo>
                      <a:pt x="85694" y="275103"/>
                      <a:pt x="0" y="189409"/>
                      <a:pt x="0" y="83700"/>
                    </a:cubicBezTo>
                    <a:cubicBezTo>
                      <a:pt x="0" y="57272"/>
                      <a:pt x="5356" y="32096"/>
                      <a:pt x="15042" y="9197"/>
                    </a:cubicBezTo>
                    <a:lnTo>
                      <a:pt x="21243" y="0"/>
                    </a:lnTo>
                    <a:lnTo>
                      <a:pt x="11346" y="49022"/>
                    </a:lnTo>
                    <a:cubicBezTo>
                      <a:pt x="11345" y="154732"/>
                      <a:pt x="97039" y="240425"/>
                      <a:pt x="202749" y="240426"/>
                    </a:cubicBezTo>
                    <a:lnTo>
                      <a:pt x="3336885" y="240426"/>
                    </a:lnTo>
                    <a:cubicBezTo>
                      <a:pt x="3389740" y="240426"/>
                      <a:pt x="3437591" y="219002"/>
                      <a:pt x="3472228" y="184365"/>
                    </a:cubicBezTo>
                    <a:lnTo>
                      <a:pt x="3507046" y="132723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" name="Google Shape;263;p4"/>
            <p:cNvGrpSpPr/>
            <p:nvPr/>
          </p:nvGrpSpPr>
          <p:grpSpPr>
            <a:xfrm>
              <a:off x="-601805" y="1119148"/>
              <a:ext cx="1427911" cy="1514413"/>
              <a:chOff x="1470547" y="379512"/>
              <a:chExt cx="1786005" cy="1894200"/>
            </a:xfrm>
          </p:grpSpPr>
          <p:sp>
            <p:nvSpPr>
              <p:cNvPr id="264" name="Google Shape;264;p4"/>
              <p:cNvSpPr/>
              <p:nvPr/>
            </p:nvSpPr>
            <p:spPr>
              <a:xfrm rot="-2829958">
                <a:off x="1188617" y="1198925"/>
                <a:ext cx="2346159" cy="255373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4"/>
              <p:cNvSpPr/>
              <p:nvPr/>
            </p:nvSpPr>
            <p:spPr>
              <a:xfrm rot="-2827716">
                <a:off x="1150177" y="1217048"/>
                <a:ext cx="2344831" cy="148419"/>
              </a:xfrm>
              <a:custGeom>
                <a:avLst/>
                <a:gdLst/>
                <a:ahLst/>
                <a:cxnLst/>
                <a:rect l="l" t="t" r="r" b="b"/>
                <a:pathLst>
                  <a:path w="2346056" h="148497" extrusionOk="0">
                    <a:moveTo>
                      <a:pt x="2308660" y="37397"/>
                    </a:moveTo>
                    <a:cubicBezTo>
                      <a:pt x="2331765" y="60503"/>
                      <a:pt x="2346056" y="92423"/>
                      <a:pt x="2346056" y="127681"/>
                    </a:cubicBezTo>
                    <a:lnTo>
                      <a:pt x="2346055" y="127680"/>
                    </a:lnTo>
                    <a:lnTo>
                      <a:pt x="2341853" y="148497"/>
                    </a:lnTo>
                    <a:lnTo>
                      <a:pt x="2334695" y="113045"/>
                    </a:lnTo>
                    <a:cubicBezTo>
                      <a:pt x="2315313" y="67219"/>
                      <a:pt x="2269936" y="35064"/>
                      <a:pt x="2217049" y="35064"/>
                    </a:cubicBezTo>
                    <a:lnTo>
                      <a:pt x="126353" y="35064"/>
                    </a:lnTo>
                    <a:cubicBezTo>
                      <a:pt x="73466" y="35064"/>
                      <a:pt x="28089" y="67219"/>
                      <a:pt x="8706" y="113045"/>
                    </a:cubicBezTo>
                    <a:lnTo>
                      <a:pt x="2876" y="141924"/>
                    </a:lnTo>
                    <a:lnTo>
                      <a:pt x="0" y="127680"/>
                    </a:lnTo>
                    <a:lnTo>
                      <a:pt x="10034" y="77982"/>
                    </a:lnTo>
                    <a:cubicBezTo>
                      <a:pt x="29416" y="32155"/>
                      <a:pt x="74793" y="1"/>
                      <a:pt x="127680" y="1"/>
                    </a:cubicBezTo>
                    <a:lnTo>
                      <a:pt x="2218376" y="0"/>
                    </a:lnTo>
                    <a:cubicBezTo>
                      <a:pt x="2253634" y="0"/>
                      <a:pt x="2285554" y="14291"/>
                      <a:pt x="2308660" y="3739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4"/>
              <p:cNvSpPr/>
              <p:nvPr/>
            </p:nvSpPr>
            <p:spPr>
              <a:xfrm rot="-2827716">
                <a:off x="1232089" y="1286157"/>
                <a:ext cx="2344831" cy="148422"/>
              </a:xfrm>
              <a:custGeom>
                <a:avLst/>
                <a:gdLst/>
                <a:ahLst/>
                <a:cxnLst/>
                <a:rect l="l" t="t" r="r" b="b"/>
                <a:pathLst>
                  <a:path w="2346056" h="148500" extrusionOk="0">
                    <a:moveTo>
                      <a:pt x="2343180" y="6573"/>
                    </a:moveTo>
                    <a:lnTo>
                      <a:pt x="2346056" y="20821"/>
                    </a:lnTo>
                    <a:lnTo>
                      <a:pt x="2346055" y="20820"/>
                    </a:lnTo>
                    <a:cubicBezTo>
                      <a:pt x="2346055" y="91336"/>
                      <a:pt x="2288891" y="148500"/>
                      <a:pt x="2218375" y="148500"/>
                    </a:cubicBezTo>
                    <a:lnTo>
                      <a:pt x="127680" y="148499"/>
                    </a:lnTo>
                    <a:cubicBezTo>
                      <a:pt x="74793" y="148499"/>
                      <a:pt x="29416" y="116344"/>
                      <a:pt x="10034" y="70518"/>
                    </a:cubicBezTo>
                    <a:lnTo>
                      <a:pt x="0" y="20819"/>
                    </a:lnTo>
                    <a:lnTo>
                      <a:pt x="4203" y="0"/>
                    </a:lnTo>
                    <a:lnTo>
                      <a:pt x="11361" y="35454"/>
                    </a:lnTo>
                    <a:cubicBezTo>
                      <a:pt x="30744" y="81280"/>
                      <a:pt x="76120" y="113435"/>
                      <a:pt x="129007" y="113435"/>
                    </a:cubicBezTo>
                    <a:lnTo>
                      <a:pt x="2219702" y="113436"/>
                    </a:lnTo>
                    <a:cubicBezTo>
                      <a:pt x="2272589" y="113436"/>
                      <a:pt x="2317966" y="81282"/>
                      <a:pt x="2337348" y="35455"/>
                    </a:cubicBezTo>
                    <a:lnTo>
                      <a:pt x="2343180" y="6573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" name="Google Shape;267;p4"/>
            <p:cNvGrpSpPr/>
            <p:nvPr/>
          </p:nvGrpSpPr>
          <p:grpSpPr>
            <a:xfrm>
              <a:off x="-1919487" y="1763795"/>
              <a:ext cx="2580641" cy="2735131"/>
              <a:chOff x="2075692" y="52828"/>
              <a:chExt cx="4347442" cy="4607700"/>
            </a:xfrm>
          </p:grpSpPr>
          <p:sp>
            <p:nvSpPr>
              <p:cNvPr id="268" name="Google Shape;268;p4"/>
              <p:cNvSpPr/>
              <p:nvPr/>
            </p:nvSpPr>
            <p:spPr>
              <a:xfrm rot="-2829994">
                <a:off x="1427732" y="2009381"/>
                <a:ext cx="5639319" cy="694594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4"/>
              <p:cNvSpPr/>
              <p:nvPr/>
            </p:nvSpPr>
            <p:spPr>
              <a:xfrm rot="-2827716">
                <a:off x="1310940" y="2063599"/>
                <a:ext cx="5636336" cy="371302"/>
              </a:xfrm>
              <a:custGeom>
                <a:avLst/>
                <a:gdLst/>
                <a:ahLst/>
                <a:cxnLst/>
                <a:rect l="l" t="t" r="r" b="b"/>
                <a:pathLst>
                  <a:path w="5639280" h="371496" extrusionOk="0">
                    <a:moveTo>
                      <a:pt x="5537534" y="101745"/>
                    </a:moveTo>
                    <a:cubicBezTo>
                      <a:pt x="5600398" y="164609"/>
                      <a:pt x="5639280" y="251454"/>
                      <a:pt x="5639280" y="347381"/>
                    </a:cubicBezTo>
                    <a:lnTo>
                      <a:pt x="5636849" y="371496"/>
                    </a:lnTo>
                    <a:lnTo>
                      <a:pt x="5630895" y="312435"/>
                    </a:lnTo>
                    <a:cubicBezTo>
                      <a:pt x="5598503" y="154139"/>
                      <a:pt x="5458442" y="35063"/>
                      <a:pt x="5290571" y="35063"/>
                    </a:cubicBezTo>
                    <a:lnTo>
                      <a:pt x="346054" y="35063"/>
                    </a:lnTo>
                    <a:cubicBezTo>
                      <a:pt x="178182" y="35063"/>
                      <a:pt x="38122" y="154139"/>
                      <a:pt x="5731" y="312436"/>
                    </a:cubicBezTo>
                    <a:lnTo>
                      <a:pt x="1104" y="358331"/>
                    </a:lnTo>
                    <a:lnTo>
                      <a:pt x="0" y="347382"/>
                    </a:lnTo>
                    <a:cubicBezTo>
                      <a:pt x="0" y="155528"/>
                      <a:pt x="155527" y="-1"/>
                      <a:pt x="347382" y="0"/>
                    </a:cubicBezTo>
                    <a:lnTo>
                      <a:pt x="5291898" y="0"/>
                    </a:lnTo>
                    <a:cubicBezTo>
                      <a:pt x="5387825" y="0"/>
                      <a:pt x="5474670" y="38881"/>
                      <a:pt x="5537534" y="101745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4"/>
              <p:cNvSpPr/>
              <p:nvPr/>
            </p:nvSpPr>
            <p:spPr>
              <a:xfrm rot="-2827716">
                <a:off x="1551550" y="2279838"/>
                <a:ext cx="5636336" cy="371302"/>
              </a:xfrm>
              <a:custGeom>
                <a:avLst/>
                <a:gdLst/>
                <a:ahLst/>
                <a:cxnLst/>
                <a:rect l="l" t="t" r="r" b="b"/>
                <a:pathLst>
                  <a:path w="5639280" h="371496" extrusionOk="0">
                    <a:moveTo>
                      <a:pt x="5638176" y="13165"/>
                    </a:moveTo>
                    <a:lnTo>
                      <a:pt x="5639280" y="24114"/>
                    </a:lnTo>
                    <a:cubicBezTo>
                      <a:pt x="5639279" y="215968"/>
                      <a:pt x="5483752" y="371496"/>
                      <a:pt x="5291898" y="371496"/>
                    </a:cubicBezTo>
                    <a:lnTo>
                      <a:pt x="347382" y="371496"/>
                    </a:lnTo>
                    <a:cubicBezTo>
                      <a:pt x="155528" y="371496"/>
                      <a:pt x="-1" y="215969"/>
                      <a:pt x="0" y="24114"/>
                    </a:cubicBezTo>
                    <a:lnTo>
                      <a:pt x="2431" y="0"/>
                    </a:lnTo>
                    <a:lnTo>
                      <a:pt x="8385" y="59061"/>
                    </a:lnTo>
                    <a:cubicBezTo>
                      <a:pt x="40776" y="217356"/>
                      <a:pt x="180837" y="336432"/>
                      <a:pt x="348709" y="336432"/>
                    </a:cubicBezTo>
                    <a:lnTo>
                      <a:pt x="5293225" y="336433"/>
                    </a:lnTo>
                    <a:cubicBezTo>
                      <a:pt x="5461097" y="336432"/>
                      <a:pt x="5601157" y="217357"/>
                      <a:pt x="5633549" y="59060"/>
                    </a:cubicBezTo>
                    <a:lnTo>
                      <a:pt x="5638176" y="13165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" name="Google Shape;271;p4"/>
            <p:cNvGrpSpPr/>
            <p:nvPr/>
          </p:nvGrpSpPr>
          <p:grpSpPr>
            <a:xfrm rot="-1576190">
              <a:off x="3295488" y="734727"/>
              <a:ext cx="428837" cy="428837"/>
              <a:chOff x="8297437" y="2253663"/>
              <a:chExt cx="4117200" cy="4117200"/>
            </a:xfrm>
          </p:grpSpPr>
          <p:sp>
            <p:nvSpPr>
              <p:cNvPr id="272" name="Google Shape;272;p4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73" name="Google Shape;273;p4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4" name="Google Shape;274;p4"/>
            <p:cNvGrpSpPr/>
            <p:nvPr/>
          </p:nvGrpSpPr>
          <p:grpSpPr>
            <a:xfrm rot="-1573267">
              <a:off x="2009589" y="1298339"/>
              <a:ext cx="368076" cy="368076"/>
              <a:chOff x="8297437" y="2253663"/>
              <a:chExt cx="4117200" cy="4117200"/>
            </a:xfrm>
          </p:grpSpPr>
          <p:sp>
            <p:nvSpPr>
              <p:cNvPr id="275" name="Google Shape;275;p4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76" name="Google Shape;276;p4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7" name="Google Shape;277;p4"/>
            <p:cNvGrpSpPr/>
            <p:nvPr/>
          </p:nvGrpSpPr>
          <p:grpSpPr>
            <a:xfrm rot="-1572434">
              <a:off x="3063378" y="999016"/>
              <a:ext cx="235871" cy="235871"/>
              <a:chOff x="8297437" y="2253663"/>
              <a:chExt cx="4117200" cy="4117200"/>
            </a:xfrm>
          </p:grpSpPr>
          <p:sp>
            <p:nvSpPr>
              <p:cNvPr id="278" name="Google Shape;278;p4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79" name="Google Shape;279;p4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0" name="Google Shape;280;p4"/>
            <p:cNvGrpSpPr/>
            <p:nvPr/>
          </p:nvGrpSpPr>
          <p:grpSpPr>
            <a:xfrm rot="-1574351">
              <a:off x="2668864" y="5100571"/>
              <a:ext cx="550364" cy="550364"/>
              <a:chOff x="8297437" y="2253663"/>
              <a:chExt cx="4117200" cy="4117200"/>
            </a:xfrm>
          </p:grpSpPr>
          <p:sp>
            <p:nvSpPr>
              <p:cNvPr id="281" name="Google Shape;281;p4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82" name="Google Shape;282;p4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3" name="Google Shape;283;p4"/>
            <p:cNvGrpSpPr/>
            <p:nvPr/>
          </p:nvGrpSpPr>
          <p:grpSpPr>
            <a:xfrm rot="-1572813">
              <a:off x="2184332" y="3756001"/>
              <a:ext cx="300132" cy="300132"/>
              <a:chOff x="8297437" y="2253663"/>
              <a:chExt cx="4117200" cy="4117200"/>
            </a:xfrm>
          </p:grpSpPr>
          <p:sp>
            <p:nvSpPr>
              <p:cNvPr id="284" name="Google Shape;284;p4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85" name="Google Shape;285;p4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6" name="Google Shape;286;p4"/>
            <p:cNvGrpSpPr/>
            <p:nvPr/>
          </p:nvGrpSpPr>
          <p:grpSpPr>
            <a:xfrm rot="-1572610">
              <a:off x="751817" y="502001"/>
              <a:ext cx="535083" cy="535083"/>
              <a:chOff x="8297437" y="2253663"/>
              <a:chExt cx="4117200" cy="4117200"/>
            </a:xfrm>
          </p:grpSpPr>
          <p:sp>
            <p:nvSpPr>
              <p:cNvPr id="287" name="Google Shape;287;p4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88" name="Google Shape;288;p4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9" name="Google Shape;289;p4"/>
            <p:cNvGrpSpPr/>
            <p:nvPr/>
          </p:nvGrpSpPr>
          <p:grpSpPr>
            <a:xfrm rot="-1574662">
              <a:off x="3361860" y="1802169"/>
              <a:ext cx="296081" cy="296081"/>
              <a:chOff x="8297437" y="2253663"/>
              <a:chExt cx="4117200" cy="4117200"/>
            </a:xfrm>
          </p:grpSpPr>
          <p:sp>
            <p:nvSpPr>
              <p:cNvPr id="290" name="Google Shape;290;p4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91" name="Google Shape;291;p4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2" name="Google Shape;292;p4"/>
            <p:cNvGrpSpPr/>
            <p:nvPr/>
          </p:nvGrpSpPr>
          <p:grpSpPr>
            <a:xfrm rot="-1572434">
              <a:off x="2840095" y="2101258"/>
              <a:ext cx="235871" cy="235871"/>
              <a:chOff x="8297437" y="2253663"/>
              <a:chExt cx="4117200" cy="4117200"/>
            </a:xfrm>
          </p:grpSpPr>
          <p:sp>
            <p:nvSpPr>
              <p:cNvPr id="293" name="Google Shape;293;p4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94" name="Google Shape;294;p4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5" name="Google Shape;295;p4"/>
            <p:cNvGrpSpPr/>
            <p:nvPr/>
          </p:nvGrpSpPr>
          <p:grpSpPr>
            <a:xfrm rot="-1575143">
              <a:off x="3962399" y="4046267"/>
              <a:ext cx="404901" cy="404901"/>
              <a:chOff x="8297437" y="2253663"/>
              <a:chExt cx="4117200" cy="4117200"/>
            </a:xfrm>
          </p:grpSpPr>
          <p:sp>
            <p:nvSpPr>
              <p:cNvPr id="296" name="Google Shape;296;p4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97" name="Google Shape;297;p4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98" name="Google Shape;298;p4"/>
          <p:cNvSpPr txBox="1">
            <a:spLocks noGrp="1"/>
          </p:cNvSpPr>
          <p:nvPr>
            <p:ph type="title"/>
          </p:nvPr>
        </p:nvSpPr>
        <p:spPr>
          <a:xfrm>
            <a:off x="277475" y="2666100"/>
            <a:ext cx="39507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99" name="Google Shape;299;p4"/>
          <p:cNvSpPr txBox="1">
            <a:spLocks noGrp="1"/>
          </p:cNvSpPr>
          <p:nvPr>
            <p:ph type="body" idx="1"/>
          </p:nvPr>
        </p:nvSpPr>
        <p:spPr>
          <a:xfrm>
            <a:off x="4885375" y="4024075"/>
            <a:ext cx="6324900" cy="158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300" name="Google Shape;300;p4"/>
          <p:cNvGrpSpPr/>
          <p:nvPr/>
        </p:nvGrpSpPr>
        <p:grpSpPr>
          <a:xfrm rot="1574351" flipH="1">
            <a:off x="10706060" y="6105196"/>
            <a:ext cx="550364" cy="550364"/>
            <a:chOff x="8297437" y="2253663"/>
            <a:chExt cx="4117200" cy="4117200"/>
          </a:xfrm>
        </p:grpSpPr>
        <p:sp>
          <p:nvSpPr>
            <p:cNvPr id="301" name="Google Shape;301;p4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2" name="Google Shape;302;p4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03" name="Google Shape;303;p4"/>
          <p:cNvGrpSpPr/>
          <p:nvPr/>
        </p:nvGrpSpPr>
        <p:grpSpPr>
          <a:xfrm rot="1572813" flipH="1">
            <a:off x="10998748" y="5549826"/>
            <a:ext cx="300132" cy="300132"/>
            <a:chOff x="8297437" y="2253663"/>
            <a:chExt cx="4117200" cy="4117200"/>
          </a:xfrm>
        </p:grpSpPr>
        <p:sp>
          <p:nvSpPr>
            <p:cNvPr id="304" name="Google Shape;304;p4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5" name="Google Shape;305;p4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06" name="Google Shape;306;p4"/>
          <p:cNvGrpSpPr/>
          <p:nvPr/>
        </p:nvGrpSpPr>
        <p:grpSpPr>
          <a:xfrm rot="1574662" flipH="1">
            <a:off x="8956135" y="6314682"/>
            <a:ext cx="296081" cy="296081"/>
            <a:chOff x="8297437" y="2253663"/>
            <a:chExt cx="4117200" cy="4117200"/>
          </a:xfrm>
        </p:grpSpPr>
        <p:sp>
          <p:nvSpPr>
            <p:cNvPr id="307" name="Google Shape;307;p4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8" name="Google Shape;308;p4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09" name="Google Shape;309;p4"/>
          <p:cNvGrpSpPr/>
          <p:nvPr/>
        </p:nvGrpSpPr>
        <p:grpSpPr>
          <a:xfrm rot="1575143" flipH="1">
            <a:off x="11569813" y="5583217"/>
            <a:ext cx="404901" cy="404901"/>
            <a:chOff x="8297437" y="2253663"/>
            <a:chExt cx="4117200" cy="4117200"/>
          </a:xfrm>
        </p:grpSpPr>
        <p:sp>
          <p:nvSpPr>
            <p:cNvPr id="310" name="Google Shape;310;p4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11" name="Google Shape;311;p4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12" name="Google Shape;312;p4"/>
          <p:cNvGrpSpPr/>
          <p:nvPr/>
        </p:nvGrpSpPr>
        <p:grpSpPr>
          <a:xfrm rot="-1574875">
            <a:off x="11465118" y="707308"/>
            <a:ext cx="498991" cy="498991"/>
            <a:chOff x="8297437" y="2253663"/>
            <a:chExt cx="4117200" cy="4117200"/>
          </a:xfrm>
        </p:grpSpPr>
        <p:sp>
          <p:nvSpPr>
            <p:cNvPr id="313" name="Google Shape;313;p4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14" name="Google Shape;314;p4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15" name="Google Shape;315;p4"/>
          <p:cNvGrpSpPr/>
          <p:nvPr/>
        </p:nvGrpSpPr>
        <p:grpSpPr>
          <a:xfrm rot="-1576533">
            <a:off x="10316940" y="219092"/>
            <a:ext cx="400849" cy="400849"/>
            <a:chOff x="8297437" y="2253663"/>
            <a:chExt cx="4117200" cy="4117200"/>
          </a:xfrm>
        </p:grpSpPr>
        <p:sp>
          <p:nvSpPr>
            <p:cNvPr id="316" name="Google Shape;316;p4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17" name="Google Shape;317;p4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18" name="Google Shape;318;p4"/>
          <p:cNvGrpSpPr/>
          <p:nvPr/>
        </p:nvGrpSpPr>
        <p:grpSpPr>
          <a:xfrm rot="-1570589">
            <a:off x="11145475" y="226906"/>
            <a:ext cx="298661" cy="298661"/>
            <a:chOff x="8297437" y="2253663"/>
            <a:chExt cx="4117200" cy="4117200"/>
          </a:xfrm>
        </p:grpSpPr>
        <p:sp>
          <p:nvSpPr>
            <p:cNvPr id="319" name="Google Shape;319;p4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0" name="Google Shape;320;p4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v2">
  <p:cSld name="CUSTOM_2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"/>
          <p:cNvSpPr txBox="1">
            <a:spLocks noGrp="1"/>
          </p:cNvSpPr>
          <p:nvPr>
            <p:ph type="title"/>
          </p:nvPr>
        </p:nvSpPr>
        <p:spPr>
          <a:xfrm>
            <a:off x="1707000" y="876425"/>
            <a:ext cx="8778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6"/>
          <p:cNvSpPr txBox="1">
            <a:spLocks noGrp="1"/>
          </p:cNvSpPr>
          <p:nvPr>
            <p:ph type="body" idx="1"/>
          </p:nvPr>
        </p:nvSpPr>
        <p:spPr>
          <a:xfrm>
            <a:off x="1707000" y="1889875"/>
            <a:ext cx="5058600" cy="409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762" name="Google Shape;762;p6"/>
          <p:cNvSpPr txBox="1">
            <a:spLocks noGrp="1"/>
          </p:cNvSpPr>
          <p:nvPr>
            <p:ph type="body" idx="2"/>
          </p:nvPr>
        </p:nvSpPr>
        <p:spPr>
          <a:xfrm>
            <a:off x="9736200" y="1889875"/>
            <a:ext cx="748800" cy="409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"/>
          <p:cNvSpPr txBox="1">
            <a:spLocks noGrp="1"/>
          </p:cNvSpPr>
          <p:nvPr>
            <p:ph type="title"/>
          </p:nvPr>
        </p:nvSpPr>
        <p:spPr>
          <a:xfrm>
            <a:off x="4011425" y="2076050"/>
            <a:ext cx="7389300" cy="2066100"/>
          </a:xfrm>
          <a:prstGeom prst="rect">
            <a:avLst/>
          </a:prstGeom>
          <a:effectLst>
            <a:outerShdw blurRad="50800" dist="38100" dir="2700000" algn="tl" rotWithShape="0">
              <a:schemeClr val="lt1">
                <a:alpha val="40000"/>
              </a:scheme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ldrich"/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65" name="Google Shape;765;p7"/>
          <p:cNvSpPr txBox="1">
            <a:spLocks noGrp="1"/>
          </p:cNvSpPr>
          <p:nvPr>
            <p:ph type="body" idx="1"/>
          </p:nvPr>
        </p:nvSpPr>
        <p:spPr>
          <a:xfrm>
            <a:off x="2401350" y="4705300"/>
            <a:ext cx="738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766" name="Google Shape;766;p7"/>
          <p:cNvGrpSpPr/>
          <p:nvPr/>
        </p:nvGrpSpPr>
        <p:grpSpPr>
          <a:xfrm>
            <a:off x="120672" y="158225"/>
            <a:ext cx="3618609" cy="3006763"/>
            <a:chOff x="4383222" y="0"/>
            <a:chExt cx="3618609" cy="3006763"/>
          </a:xfrm>
        </p:grpSpPr>
        <p:grpSp>
          <p:nvGrpSpPr>
            <p:cNvPr id="767" name="Google Shape;767;p7"/>
            <p:cNvGrpSpPr/>
            <p:nvPr/>
          </p:nvGrpSpPr>
          <p:grpSpPr>
            <a:xfrm>
              <a:off x="4505789" y="103794"/>
              <a:ext cx="1972533" cy="2093660"/>
              <a:chOff x="3346366" y="66264"/>
              <a:chExt cx="4787701" cy="5081700"/>
            </a:xfrm>
          </p:grpSpPr>
          <p:sp>
            <p:nvSpPr>
              <p:cNvPr id="768" name="Google Shape;768;p7"/>
              <p:cNvSpPr/>
              <p:nvPr/>
            </p:nvSpPr>
            <p:spPr>
              <a:xfrm rot="-2830000">
                <a:off x="2620494" y="2234983"/>
                <a:ext cx="6239445" cy="74426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7"/>
              <p:cNvSpPr/>
              <p:nvPr/>
            </p:nvSpPr>
            <p:spPr>
              <a:xfrm rot="-2827716">
                <a:off x="2494786" y="2293359"/>
                <a:ext cx="6236242" cy="396002"/>
              </a:xfrm>
              <a:custGeom>
                <a:avLst/>
                <a:gdLst/>
                <a:ahLst/>
                <a:cxnLst/>
                <a:rect l="l" t="t" r="r" b="b"/>
                <a:pathLst>
                  <a:path w="6239499" h="396209" extrusionOk="0">
                    <a:moveTo>
                      <a:pt x="6130512" y="108986"/>
                    </a:moveTo>
                    <a:cubicBezTo>
                      <a:pt x="6197850" y="176324"/>
                      <a:pt x="6239499" y="269349"/>
                      <a:pt x="6239499" y="372103"/>
                    </a:cubicBezTo>
                    <a:lnTo>
                      <a:pt x="6237069" y="396209"/>
                    </a:lnTo>
                    <a:lnTo>
                      <a:pt x="6230613" y="332172"/>
                    </a:lnTo>
                    <a:cubicBezTo>
                      <a:pt x="6195916" y="162611"/>
                      <a:pt x="6045889" y="35061"/>
                      <a:pt x="5866071" y="35061"/>
                    </a:cubicBezTo>
                    <a:lnTo>
                      <a:pt x="370776" y="35061"/>
                    </a:lnTo>
                    <a:cubicBezTo>
                      <a:pt x="190959" y="35061"/>
                      <a:pt x="40932" y="162611"/>
                      <a:pt x="6235" y="332172"/>
                    </a:cubicBezTo>
                    <a:lnTo>
                      <a:pt x="1105" y="383057"/>
                    </a:lnTo>
                    <a:lnTo>
                      <a:pt x="1" y="372102"/>
                    </a:lnTo>
                    <a:cubicBezTo>
                      <a:pt x="0" y="166596"/>
                      <a:pt x="166597" y="0"/>
                      <a:pt x="372102" y="0"/>
                    </a:cubicBezTo>
                    <a:lnTo>
                      <a:pt x="5867397" y="0"/>
                    </a:lnTo>
                    <a:cubicBezTo>
                      <a:pt x="5970150" y="0"/>
                      <a:pt x="6063175" y="41649"/>
                      <a:pt x="6130512" y="10898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7"/>
              <p:cNvSpPr/>
              <p:nvPr/>
            </p:nvSpPr>
            <p:spPr>
              <a:xfrm rot="-2827716">
                <a:off x="2746442" y="2526408"/>
                <a:ext cx="6236241" cy="396002"/>
              </a:xfrm>
              <a:custGeom>
                <a:avLst/>
                <a:gdLst/>
                <a:ahLst/>
                <a:cxnLst/>
                <a:rect l="l" t="t" r="r" b="b"/>
                <a:pathLst>
                  <a:path w="6239498" h="396209" extrusionOk="0">
                    <a:moveTo>
                      <a:pt x="6238394" y="13152"/>
                    </a:moveTo>
                    <a:lnTo>
                      <a:pt x="6239498" y="24106"/>
                    </a:lnTo>
                    <a:cubicBezTo>
                      <a:pt x="6239498" y="229612"/>
                      <a:pt x="6072902" y="396208"/>
                      <a:pt x="5867396" y="396209"/>
                    </a:cubicBezTo>
                    <a:lnTo>
                      <a:pt x="372102" y="396208"/>
                    </a:lnTo>
                    <a:cubicBezTo>
                      <a:pt x="166596" y="396208"/>
                      <a:pt x="0" y="229612"/>
                      <a:pt x="0" y="24106"/>
                    </a:cubicBezTo>
                    <a:lnTo>
                      <a:pt x="2430" y="0"/>
                    </a:lnTo>
                    <a:lnTo>
                      <a:pt x="8886" y="64036"/>
                    </a:lnTo>
                    <a:cubicBezTo>
                      <a:pt x="43583" y="233597"/>
                      <a:pt x="193610" y="361147"/>
                      <a:pt x="373427" y="361147"/>
                    </a:cubicBezTo>
                    <a:lnTo>
                      <a:pt x="5868722" y="361148"/>
                    </a:lnTo>
                    <a:cubicBezTo>
                      <a:pt x="6048540" y="361147"/>
                      <a:pt x="6198567" y="233597"/>
                      <a:pt x="6233264" y="64037"/>
                    </a:cubicBezTo>
                    <a:lnTo>
                      <a:pt x="6238394" y="13152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7"/>
            <p:cNvGrpSpPr/>
            <p:nvPr/>
          </p:nvGrpSpPr>
          <p:grpSpPr>
            <a:xfrm>
              <a:off x="5262555" y="689003"/>
              <a:ext cx="1810715" cy="1917901"/>
              <a:chOff x="5031721" y="1309109"/>
              <a:chExt cx="4394938" cy="4655100"/>
            </a:xfrm>
          </p:grpSpPr>
          <p:sp>
            <p:nvSpPr>
              <p:cNvPr id="772" name="Google Shape;772;p7"/>
              <p:cNvSpPr/>
              <p:nvPr/>
            </p:nvSpPr>
            <p:spPr>
              <a:xfrm rot="-2830055">
                <a:off x="4392113" y="3271209"/>
                <a:ext cx="5670316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7"/>
              <p:cNvSpPr/>
              <p:nvPr/>
            </p:nvSpPr>
            <p:spPr>
              <a:xfrm rot="-2827716">
                <a:off x="4288978" y="3321658"/>
                <a:ext cx="5662529" cy="442790"/>
              </a:xfrm>
              <a:custGeom>
                <a:avLst/>
                <a:gdLst/>
                <a:ahLst/>
                <a:cxnLst/>
                <a:rect l="l" t="t" r="r" b="b"/>
                <a:pathLst>
                  <a:path w="5665486" h="443021" extrusionOk="0">
                    <a:moveTo>
                      <a:pt x="5563222" y="107036"/>
                    </a:moveTo>
                    <a:cubicBezTo>
                      <a:pt x="5612821" y="156635"/>
                      <a:pt x="5648229" y="220426"/>
                      <a:pt x="5662834" y="291795"/>
                    </a:cubicBezTo>
                    <a:lnTo>
                      <a:pt x="5665486" y="318110"/>
                    </a:lnTo>
                    <a:lnTo>
                      <a:pt x="5645411" y="253438"/>
                    </a:lnTo>
                    <a:cubicBezTo>
                      <a:pt x="5589934" y="122275"/>
                      <a:pt x="5460057" y="30240"/>
                      <a:pt x="5308685" y="30241"/>
                    </a:cubicBezTo>
                    <a:lnTo>
                      <a:pt x="369317" y="30242"/>
                    </a:lnTo>
                    <a:cubicBezTo>
                      <a:pt x="167487" y="30242"/>
                      <a:pt x="3872" y="193856"/>
                      <a:pt x="3872" y="395686"/>
                    </a:cubicBezTo>
                    <a:lnTo>
                      <a:pt x="8643" y="443021"/>
                    </a:lnTo>
                    <a:lnTo>
                      <a:pt x="7425" y="439096"/>
                    </a:lnTo>
                    <a:cubicBezTo>
                      <a:pt x="2557" y="415306"/>
                      <a:pt x="0" y="390674"/>
                      <a:pt x="0" y="365445"/>
                    </a:cubicBezTo>
                    <a:cubicBezTo>
                      <a:pt x="0" y="163615"/>
                      <a:pt x="163615" y="0"/>
                      <a:pt x="365446" y="0"/>
                    </a:cubicBezTo>
                    <a:lnTo>
                      <a:pt x="5304813" y="0"/>
                    </a:lnTo>
                    <a:cubicBezTo>
                      <a:pt x="5405728" y="0"/>
                      <a:pt x="5497090" y="40904"/>
                      <a:pt x="5563222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7"/>
              <p:cNvSpPr/>
              <p:nvPr/>
            </p:nvSpPr>
            <p:spPr>
              <a:xfrm rot="-2827716">
                <a:off x="4506872" y="3510328"/>
                <a:ext cx="5662530" cy="442790"/>
              </a:xfrm>
              <a:custGeom>
                <a:avLst/>
                <a:gdLst/>
                <a:ahLst/>
                <a:cxnLst/>
                <a:rect l="l" t="t" r="r" b="b"/>
                <a:pathLst>
                  <a:path w="5665487" h="443021" extrusionOk="0">
                    <a:moveTo>
                      <a:pt x="5656843" y="0"/>
                    </a:moveTo>
                    <a:lnTo>
                      <a:pt x="5658062" y="3926"/>
                    </a:lnTo>
                    <a:cubicBezTo>
                      <a:pt x="5662930" y="27716"/>
                      <a:pt x="5665487" y="52348"/>
                      <a:pt x="5665487" y="77576"/>
                    </a:cubicBezTo>
                    <a:cubicBezTo>
                      <a:pt x="5665487" y="279406"/>
                      <a:pt x="5501871" y="443021"/>
                      <a:pt x="5300042" y="443020"/>
                    </a:cubicBezTo>
                    <a:lnTo>
                      <a:pt x="360674" y="443021"/>
                    </a:lnTo>
                    <a:cubicBezTo>
                      <a:pt x="184073" y="443021"/>
                      <a:pt x="36730" y="317754"/>
                      <a:pt x="2653" y="151227"/>
                    </a:cubicBezTo>
                    <a:lnTo>
                      <a:pt x="0" y="124911"/>
                    </a:lnTo>
                    <a:lnTo>
                      <a:pt x="20076" y="189583"/>
                    </a:lnTo>
                    <a:cubicBezTo>
                      <a:pt x="75554" y="320747"/>
                      <a:pt x="205430" y="412780"/>
                      <a:pt x="356803" y="412780"/>
                    </a:cubicBezTo>
                    <a:lnTo>
                      <a:pt x="5296170" y="412779"/>
                    </a:lnTo>
                    <a:cubicBezTo>
                      <a:pt x="5498000" y="412780"/>
                      <a:pt x="5661616" y="249165"/>
                      <a:pt x="5661615" y="47335"/>
                    </a:cubicBezTo>
                    <a:lnTo>
                      <a:pt x="5656843" y="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5" name="Google Shape;775;p7"/>
            <p:cNvGrpSpPr/>
            <p:nvPr/>
          </p:nvGrpSpPr>
          <p:grpSpPr>
            <a:xfrm>
              <a:off x="5162670" y="406140"/>
              <a:ext cx="1780153" cy="1884900"/>
              <a:chOff x="4789281" y="622548"/>
              <a:chExt cx="4320760" cy="4575000"/>
            </a:xfrm>
          </p:grpSpPr>
          <p:sp>
            <p:nvSpPr>
              <p:cNvPr id="776" name="Google Shape;776;p7"/>
              <p:cNvSpPr/>
              <p:nvPr/>
            </p:nvSpPr>
            <p:spPr>
              <a:xfrm rot="-2829984">
                <a:off x="4167184" y="2544598"/>
                <a:ext cx="5561198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7"/>
              <p:cNvSpPr/>
              <p:nvPr/>
            </p:nvSpPr>
            <p:spPr>
              <a:xfrm rot="-2827716">
                <a:off x="4043638" y="2601761"/>
                <a:ext cx="5558206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561109" h="389576" extrusionOk="0">
                    <a:moveTo>
                      <a:pt x="5454073" y="107036"/>
                    </a:moveTo>
                    <a:cubicBezTo>
                      <a:pt x="5520206" y="173169"/>
                      <a:pt x="5561109" y="264530"/>
                      <a:pt x="5561109" y="365446"/>
                    </a:cubicBezTo>
                    <a:lnTo>
                      <a:pt x="5558677" y="389576"/>
                    </a:lnTo>
                    <a:lnTo>
                      <a:pt x="5552354" y="326857"/>
                    </a:lnTo>
                    <a:cubicBezTo>
                      <a:pt x="5518278" y="160330"/>
                      <a:pt x="5370936" y="35062"/>
                      <a:pt x="5194334" y="35062"/>
                    </a:cubicBezTo>
                    <a:lnTo>
                      <a:pt x="364115" y="35063"/>
                    </a:lnTo>
                    <a:cubicBezTo>
                      <a:pt x="187514" y="35062"/>
                      <a:pt x="40171" y="160330"/>
                      <a:pt x="6095" y="326857"/>
                    </a:cubicBezTo>
                    <a:lnTo>
                      <a:pt x="1103" y="376376"/>
                    </a:lnTo>
                    <a:lnTo>
                      <a:pt x="1" y="365445"/>
                    </a:lnTo>
                    <a:cubicBezTo>
                      <a:pt x="0" y="163616"/>
                      <a:pt x="163616" y="1"/>
                      <a:pt x="365446" y="1"/>
                    </a:cubicBezTo>
                    <a:lnTo>
                      <a:pt x="5195665" y="0"/>
                    </a:lnTo>
                    <a:cubicBezTo>
                      <a:pt x="5296580" y="0"/>
                      <a:pt x="5387941" y="40904"/>
                      <a:pt x="5454073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7"/>
              <p:cNvSpPr/>
              <p:nvPr/>
            </p:nvSpPr>
            <p:spPr>
              <a:xfrm rot="-2827716">
                <a:off x="4297479" y="2830271"/>
                <a:ext cx="5558206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561109" h="389576" extrusionOk="0">
                    <a:moveTo>
                      <a:pt x="5560007" y="13200"/>
                    </a:moveTo>
                    <a:lnTo>
                      <a:pt x="5561109" y="24131"/>
                    </a:lnTo>
                    <a:cubicBezTo>
                      <a:pt x="5561109" y="225961"/>
                      <a:pt x="5397494" y="389576"/>
                      <a:pt x="5195663" y="389576"/>
                    </a:cubicBezTo>
                    <a:lnTo>
                      <a:pt x="365445" y="389576"/>
                    </a:lnTo>
                    <a:cubicBezTo>
                      <a:pt x="163615" y="389576"/>
                      <a:pt x="0" y="225961"/>
                      <a:pt x="0" y="24131"/>
                    </a:cubicBezTo>
                    <a:lnTo>
                      <a:pt x="2433" y="0"/>
                    </a:lnTo>
                    <a:lnTo>
                      <a:pt x="8755" y="62720"/>
                    </a:lnTo>
                    <a:cubicBezTo>
                      <a:pt x="42832" y="229247"/>
                      <a:pt x="190174" y="354515"/>
                      <a:pt x="366776" y="354515"/>
                    </a:cubicBezTo>
                    <a:lnTo>
                      <a:pt x="5196994" y="354515"/>
                    </a:lnTo>
                    <a:cubicBezTo>
                      <a:pt x="5373596" y="354515"/>
                      <a:pt x="5520939" y="229247"/>
                      <a:pt x="5555015" y="62719"/>
                    </a:cubicBezTo>
                    <a:lnTo>
                      <a:pt x="5560007" y="1320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9" name="Google Shape;779;p7"/>
            <p:cNvGrpSpPr/>
            <p:nvPr/>
          </p:nvGrpSpPr>
          <p:grpSpPr>
            <a:xfrm>
              <a:off x="5994601" y="868882"/>
              <a:ext cx="1813377" cy="1920744"/>
              <a:chOff x="6808533" y="1745708"/>
              <a:chExt cx="4401400" cy="4662000"/>
            </a:xfrm>
          </p:grpSpPr>
          <p:sp>
            <p:nvSpPr>
              <p:cNvPr id="780" name="Google Shape;780;p7"/>
              <p:cNvSpPr/>
              <p:nvPr/>
            </p:nvSpPr>
            <p:spPr>
              <a:xfrm rot="-2829965">
                <a:off x="6167451" y="3711259"/>
                <a:ext cx="5679863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7"/>
              <p:cNvSpPr/>
              <p:nvPr/>
            </p:nvSpPr>
            <p:spPr>
              <a:xfrm rot="-2827716">
                <a:off x="6043945" y="3768489"/>
                <a:ext cx="5676734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679699" h="389576" extrusionOk="0">
                    <a:moveTo>
                      <a:pt x="5572662" y="107036"/>
                    </a:moveTo>
                    <a:cubicBezTo>
                      <a:pt x="5638795" y="173169"/>
                      <a:pt x="5679699" y="264530"/>
                      <a:pt x="5679699" y="365445"/>
                    </a:cubicBezTo>
                    <a:lnTo>
                      <a:pt x="5677266" y="389576"/>
                    </a:lnTo>
                    <a:lnTo>
                      <a:pt x="5670943" y="326856"/>
                    </a:lnTo>
                    <a:cubicBezTo>
                      <a:pt x="5636867" y="160329"/>
                      <a:pt x="5489524" y="35062"/>
                      <a:pt x="5312922" y="35062"/>
                    </a:cubicBezTo>
                    <a:lnTo>
                      <a:pt x="364115" y="35062"/>
                    </a:lnTo>
                    <a:cubicBezTo>
                      <a:pt x="187513" y="35062"/>
                      <a:pt x="40170" y="160329"/>
                      <a:pt x="6094" y="326857"/>
                    </a:cubicBezTo>
                    <a:lnTo>
                      <a:pt x="1102" y="376376"/>
                    </a:lnTo>
                    <a:lnTo>
                      <a:pt x="0" y="365445"/>
                    </a:lnTo>
                    <a:cubicBezTo>
                      <a:pt x="0" y="163615"/>
                      <a:pt x="163616" y="1"/>
                      <a:pt x="365446" y="1"/>
                    </a:cubicBezTo>
                    <a:lnTo>
                      <a:pt x="5314253" y="0"/>
                    </a:lnTo>
                    <a:cubicBezTo>
                      <a:pt x="5415168" y="0"/>
                      <a:pt x="5506530" y="40904"/>
                      <a:pt x="5572662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7"/>
              <p:cNvSpPr/>
              <p:nvPr/>
            </p:nvSpPr>
            <p:spPr>
              <a:xfrm rot="-2827716">
                <a:off x="6297786" y="3996999"/>
                <a:ext cx="5676733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679698" h="389576" extrusionOk="0">
                    <a:moveTo>
                      <a:pt x="5678596" y="13200"/>
                    </a:moveTo>
                    <a:lnTo>
                      <a:pt x="5679698" y="24131"/>
                    </a:lnTo>
                    <a:cubicBezTo>
                      <a:pt x="5679698" y="225961"/>
                      <a:pt x="5516083" y="389575"/>
                      <a:pt x="5314252" y="389575"/>
                    </a:cubicBezTo>
                    <a:lnTo>
                      <a:pt x="365445" y="389576"/>
                    </a:lnTo>
                    <a:cubicBezTo>
                      <a:pt x="163615" y="389576"/>
                      <a:pt x="0" y="225961"/>
                      <a:pt x="0" y="24131"/>
                    </a:cubicBezTo>
                    <a:lnTo>
                      <a:pt x="2432" y="0"/>
                    </a:lnTo>
                    <a:lnTo>
                      <a:pt x="8755" y="62720"/>
                    </a:lnTo>
                    <a:cubicBezTo>
                      <a:pt x="42832" y="229247"/>
                      <a:pt x="190174" y="354514"/>
                      <a:pt x="366775" y="354515"/>
                    </a:cubicBezTo>
                    <a:lnTo>
                      <a:pt x="5315583" y="354514"/>
                    </a:lnTo>
                    <a:cubicBezTo>
                      <a:pt x="5492185" y="354514"/>
                      <a:pt x="5639528" y="229246"/>
                      <a:pt x="5673604" y="62719"/>
                    </a:cubicBezTo>
                    <a:lnTo>
                      <a:pt x="5678596" y="1320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7"/>
            <p:cNvGrpSpPr/>
            <p:nvPr/>
          </p:nvGrpSpPr>
          <p:grpSpPr>
            <a:xfrm>
              <a:off x="5041028" y="642225"/>
              <a:ext cx="1839573" cy="1955397"/>
              <a:chOff x="3765864" y="1195612"/>
              <a:chExt cx="5193601" cy="5520600"/>
            </a:xfrm>
          </p:grpSpPr>
          <p:sp>
            <p:nvSpPr>
              <p:cNvPr id="784" name="Google Shape;784;p7"/>
              <p:cNvSpPr/>
              <p:nvPr/>
            </p:nvSpPr>
            <p:spPr>
              <a:xfrm rot="-2830008">
                <a:off x="2937359" y="3590462"/>
                <a:ext cx="6850611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7"/>
              <p:cNvSpPr/>
              <p:nvPr/>
            </p:nvSpPr>
            <p:spPr>
              <a:xfrm rot="-2827716">
                <a:off x="2814227" y="3648150"/>
                <a:ext cx="6847034" cy="389347"/>
              </a:xfrm>
              <a:custGeom>
                <a:avLst/>
                <a:gdLst/>
                <a:ahLst/>
                <a:cxnLst/>
                <a:rect l="l" t="t" r="r" b="b"/>
                <a:pathLst>
                  <a:path w="6850610" h="389550" extrusionOk="0">
                    <a:moveTo>
                      <a:pt x="6743574" y="107037"/>
                    </a:moveTo>
                    <a:cubicBezTo>
                      <a:pt x="6809707" y="173170"/>
                      <a:pt x="6850610" y="264531"/>
                      <a:pt x="6850610" y="365445"/>
                    </a:cubicBezTo>
                    <a:lnTo>
                      <a:pt x="6848180" y="389550"/>
                    </a:lnTo>
                    <a:lnTo>
                      <a:pt x="6841860" y="326857"/>
                    </a:lnTo>
                    <a:cubicBezTo>
                      <a:pt x="6807784" y="160330"/>
                      <a:pt x="6660442" y="35062"/>
                      <a:pt x="6483840" y="35062"/>
                    </a:cubicBezTo>
                    <a:lnTo>
                      <a:pt x="364120" y="35061"/>
                    </a:lnTo>
                    <a:cubicBezTo>
                      <a:pt x="187518" y="35062"/>
                      <a:pt x="40175" y="160329"/>
                      <a:pt x="6099" y="326857"/>
                    </a:cubicBezTo>
                    <a:lnTo>
                      <a:pt x="1105" y="376401"/>
                    </a:lnTo>
                    <a:lnTo>
                      <a:pt x="0" y="365446"/>
                    </a:lnTo>
                    <a:cubicBezTo>
                      <a:pt x="0" y="163616"/>
                      <a:pt x="163615" y="1"/>
                      <a:pt x="365445" y="0"/>
                    </a:cubicBezTo>
                    <a:lnTo>
                      <a:pt x="6485166" y="1"/>
                    </a:lnTo>
                    <a:cubicBezTo>
                      <a:pt x="6586081" y="1"/>
                      <a:pt x="6677442" y="40905"/>
                      <a:pt x="6743574" y="10703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7"/>
              <p:cNvSpPr/>
              <p:nvPr/>
            </p:nvSpPr>
            <p:spPr>
              <a:xfrm rot="-2827716">
                <a:off x="3061003" y="3876675"/>
                <a:ext cx="6847033" cy="389348"/>
              </a:xfrm>
              <a:custGeom>
                <a:avLst/>
                <a:gdLst/>
                <a:ahLst/>
                <a:cxnLst/>
                <a:rect l="l" t="t" r="r" b="b"/>
                <a:pathLst>
                  <a:path w="6850609" h="389551" extrusionOk="0">
                    <a:moveTo>
                      <a:pt x="6849505" y="13149"/>
                    </a:moveTo>
                    <a:lnTo>
                      <a:pt x="6850609" y="24105"/>
                    </a:lnTo>
                    <a:cubicBezTo>
                      <a:pt x="6850609" y="225936"/>
                      <a:pt x="6686995" y="389551"/>
                      <a:pt x="6485165" y="389550"/>
                    </a:cubicBezTo>
                    <a:lnTo>
                      <a:pt x="365445" y="389551"/>
                    </a:lnTo>
                    <a:cubicBezTo>
                      <a:pt x="163615" y="389551"/>
                      <a:pt x="0" y="225936"/>
                      <a:pt x="0" y="24106"/>
                    </a:cubicBezTo>
                    <a:lnTo>
                      <a:pt x="2430" y="0"/>
                    </a:lnTo>
                    <a:lnTo>
                      <a:pt x="8750" y="62695"/>
                    </a:lnTo>
                    <a:cubicBezTo>
                      <a:pt x="42826" y="229222"/>
                      <a:pt x="190169" y="354490"/>
                      <a:pt x="366771" y="354490"/>
                    </a:cubicBezTo>
                    <a:lnTo>
                      <a:pt x="6486491" y="354489"/>
                    </a:lnTo>
                    <a:cubicBezTo>
                      <a:pt x="6663092" y="354490"/>
                      <a:pt x="6810434" y="229222"/>
                      <a:pt x="6844510" y="62694"/>
                    </a:cubicBezTo>
                    <a:lnTo>
                      <a:pt x="6849505" y="13149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7" name="Google Shape;787;p7"/>
            <p:cNvGrpSpPr/>
            <p:nvPr/>
          </p:nvGrpSpPr>
          <p:grpSpPr>
            <a:xfrm>
              <a:off x="5589193" y="625647"/>
              <a:ext cx="1793913" cy="1896518"/>
              <a:chOff x="5824532" y="1155331"/>
              <a:chExt cx="4354159" cy="4603200"/>
            </a:xfrm>
          </p:grpSpPr>
          <p:sp>
            <p:nvSpPr>
              <p:cNvPr id="788" name="Google Shape;788;p7"/>
              <p:cNvSpPr/>
              <p:nvPr/>
            </p:nvSpPr>
            <p:spPr>
              <a:xfrm rot="-2830004">
                <a:off x="5196271" y="3091482"/>
                <a:ext cx="5599622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7"/>
              <p:cNvSpPr/>
              <p:nvPr/>
            </p:nvSpPr>
            <p:spPr>
              <a:xfrm rot="-2827716">
                <a:off x="5072700" y="3148580"/>
                <a:ext cx="5596872" cy="389350"/>
              </a:xfrm>
              <a:custGeom>
                <a:avLst/>
                <a:gdLst/>
                <a:ahLst/>
                <a:cxnLst/>
                <a:rect l="l" t="t" r="r" b="b"/>
                <a:pathLst>
                  <a:path w="5599795" h="389553" extrusionOk="0">
                    <a:moveTo>
                      <a:pt x="5492759" y="107036"/>
                    </a:moveTo>
                    <a:cubicBezTo>
                      <a:pt x="5558891" y="173169"/>
                      <a:pt x="5599795" y="264530"/>
                      <a:pt x="5599795" y="365445"/>
                    </a:cubicBezTo>
                    <a:lnTo>
                      <a:pt x="5597364" y="389553"/>
                    </a:lnTo>
                    <a:lnTo>
                      <a:pt x="5591045" y="326860"/>
                    </a:lnTo>
                    <a:cubicBezTo>
                      <a:pt x="5556968" y="160333"/>
                      <a:pt x="5409625" y="35065"/>
                      <a:pt x="5233024" y="35065"/>
                    </a:cubicBezTo>
                    <a:lnTo>
                      <a:pt x="364119" y="35066"/>
                    </a:lnTo>
                    <a:cubicBezTo>
                      <a:pt x="187518" y="35065"/>
                      <a:pt x="40175" y="160333"/>
                      <a:pt x="6099" y="326860"/>
                    </a:cubicBezTo>
                    <a:lnTo>
                      <a:pt x="1105" y="376401"/>
                    </a:lnTo>
                    <a:lnTo>
                      <a:pt x="0" y="365445"/>
                    </a:lnTo>
                    <a:cubicBezTo>
                      <a:pt x="0" y="163615"/>
                      <a:pt x="163615" y="0"/>
                      <a:pt x="365444" y="1"/>
                    </a:cubicBezTo>
                    <a:lnTo>
                      <a:pt x="5234350" y="0"/>
                    </a:lnTo>
                    <a:cubicBezTo>
                      <a:pt x="5335265" y="0"/>
                      <a:pt x="5426626" y="40904"/>
                      <a:pt x="5492759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7"/>
              <p:cNvSpPr/>
              <p:nvPr/>
            </p:nvSpPr>
            <p:spPr>
              <a:xfrm rot="-2827716">
                <a:off x="5333650" y="3377103"/>
                <a:ext cx="5596872" cy="389351"/>
              </a:xfrm>
              <a:custGeom>
                <a:avLst/>
                <a:gdLst/>
                <a:ahLst/>
                <a:cxnLst/>
                <a:rect l="l" t="t" r="r" b="b"/>
                <a:pathLst>
                  <a:path w="5599795" h="389554" extrusionOk="0">
                    <a:moveTo>
                      <a:pt x="5598690" y="13152"/>
                    </a:moveTo>
                    <a:lnTo>
                      <a:pt x="5599795" y="24109"/>
                    </a:lnTo>
                    <a:cubicBezTo>
                      <a:pt x="5599795" y="225939"/>
                      <a:pt x="5436180" y="389554"/>
                      <a:pt x="5234350" y="389554"/>
                    </a:cubicBezTo>
                    <a:lnTo>
                      <a:pt x="365445" y="389554"/>
                    </a:lnTo>
                    <a:cubicBezTo>
                      <a:pt x="163614" y="389554"/>
                      <a:pt x="0" y="225939"/>
                      <a:pt x="0" y="24109"/>
                    </a:cubicBezTo>
                    <a:lnTo>
                      <a:pt x="2431" y="0"/>
                    </a:lnTo>
                    <a:lnTo>
                      <a:pt x="8750" y="62694"/>
                    </a:lnTo>
                    <a:cubicBezTo>
                      <a:pt x="42827" y="229221"/>
                      <a:pt x="190169" y="354489"/>
                      <a:pt x="366771" y="354489"/>
                    </a:cubicBezTo>
                    <a:lnTo>
                      <a:pt x="5235676" y="354489"/>
                    </a:lnTo>
                    <a:cubicBezTo>
                      <a:pt x="5412277" y="354489"/>
                      <a:pt x="5559620" y="229221"/>
                      <a:pt x="5593696" y="62694"/>
                    </a:cubicBezTo>
                    <a:lnTo>
                      <a:pt x="5598690" y="13152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1" name="Google Shape;791;p7"/>
            <p:cNvGrpSpPr/>
            <p:nvPr/>
          </p:nvGrpSpPr>
          <p:grpSpPr>
            <a:xfrm>
              <a:off x="5736776" y="1118433"/>
              <a:ext cx="1754220" cy="1853753"/>
              <a:chOff x="6182744" y="2351413"/>
              <a:chExt cx="4257816" cy="4499400"/>
            </a:xfrm>
          </p:grpSpPr>
          <p:sp>
            <p:nvSpPr>
              <p:cNvPr id="792" name="Google Shape;792;p7"/>
              <p:cNvSpPr/>
              <p:nvPr/>
            </p:nvSpPr>
            <p:spPr>
              <a:xfrm rot="-2830035">
                <a:off x="5577129" y="4235663"/>
                <a:ext cx="5458031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7"/>
              <p:cNvSpPr/>
              <p:nvPr/>
            </p:nvSpPr>
            <p:spPr>
              <a:xfrm rot="-2827716">
                <a:off x="5453545" y="4292751"/>
                <a:ext cx="5455263" cy="389351"/>
              </a:xfrm>
              <a:custGeom>
                <a:avLst/>
                <a:gdLst/>
                <a:ahLst/>
                <a:cxnLst/>
                <a:rect l="l" t="t" r="r" b="b"/>
                <a:pathLst>
                  <a:path w="5458112" h="389554" extrusionOk="0">
                    <a:moveTo>
                      <a:pt x="5351075" y="107037"/>
                    </a:moveTo>
                    <a:cubicBezTo>
                      <a:pt x="5417207" y="173169"/>
                      <a:pt x="5458112" y="264530"/>
                      <a:pt x="5458112" y="365445"/>
                    </a:cubicBezTo>
                    <a:lnTo>
                      <a:pt x="5455681" y="389554"/>
                    </a:lnTo>
                    <a:lnTo>
                      <a:pt x="5449360" y="326860"/>
                    </a:lnTo>
                    <a:cubicBezTo>
                      <a:pt x="5415284" y="160333"/>
                      <a:pt x="5267942" y="35065"/>
                      <a:pt x="5091341" y="35066"/>
                    </a:cubicBezTo>
                    <a:lnTo>
                      <a:pt x="364118" y="35065"/>
                    </a:lnTo>
                    <a:cubicBezTo>
                      <a:pt x="187517" y="35066"/>
                      <a:pt x="40174" y="160334"/>
                      <a:pt x="6098" y="326861"/>
                    </a:cubicBezTo>
                    <a:lnTo>
                      <a:pt x="1104" y="376403"/>
                    </a:lnTo>
                    <a:lnTo>
                      <a:pt x="0" y="365446"/>
                    </a:lnTo>
                    <a:cubicBezTo>
                      <a:pt x="-1" y="163616"/>
                      <a:pt x="163615" y="1"/>
                      <a:pt x="365444" y="0"/>
                    </a:cubicBezTo>
                    <a:lnTo>
                      <a:pt x="5092667" y="1"/>
                    </a:lnTo>
                    <a:cubicBezTo>
                      <a:pt x="5193582" y="1"/>
                      <a:pt x="5284943" y="40904"/>
                      <a:pt x="5351075" y="10703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7"/>
              <p:cNvSpPr/>
              <p:nvPr/>
            </p:nvSpPr>
            <p:spPr>
              <a:xfrm rot="-2827716">
                <a:off x="5714497" y="4521277"/>
                <a:ext cx="5455263" cy="389350"/>
              </a:xfrm>
              <a:custGeom>
                <a:avLst/>
                <a:gdLst/>
                <a:ahLst/>
                <a:cxnLst/>
                <a:rect l="l" t="t" r="r" b="b"/>
                <a:pathLst>
                  <a:path w="5458112" h="389553" extrusionOk="0">
                    <a:moveTo>
                      <a:pt x="5457007" y="13151"/>
                    </a:moveTo>
                    <a:lnTo>
                      <a:pt x="5458112" y="24107"/>
                    </a:lnTo>
                    <a:cubicBezTo>
                      <a:pt x="5458112" y="225937"/>
                      <a:pt x="5294496" y="389553"/>
                      <a:pt x="5092667" y="389553"/>
                    </a:cubicBezTo>
                    <a:lnTo>
                      <a:pt x="365445" y="389553"/>
                    </a:lnTo>
                    <a:cubicBezTo>
                      <a:pt x="163615" y="389553"/>
                      <a:pt x="0" y="225938"/>
                      <a:pt x="0" y="24108"/>
                    </a:cubicBezTo>
                    <a:lnTo>
                      <a:pt x="2430" y="0"/>
                    </a:lnTo>
                    <a:lnTo>
                      <a:pt x="8750" y="62693"/>
                    </a:lnTo>
                    <a:cubicBezTo>
                      <a:pt x="42827" y="229220"/>
                      <a:pt x="190169" y="354488"/>
                      <a:pt x="366771" y="354488"/>
                    </a:cubicBezTo>
                    <a:lnTo>
                      <a:pt x="5093993" y="354487"/>
                    </a:lnTo>
                    <a:cubicBezTo>
                      <a:pt x="5270594" y="354488"/>
                      <a:pt x="5417937" y="229219"/>
                      <a:pt x="5452013" y="62692"/>
                    </a:cubicBezTo>
                    <a:lnTo>
                      <a:pt x="5457007" y="13151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5" name="Google Shape;795;p7"/>
            <p:cNvGrpSpPr/>
            <p:nvPr/>
          </p:nvGrpSpPr>
          <p:grpSpPr>
            <a:xfrm>
              <a:off x="7011036" y="1487895"/>
              <a:ext cx="990796" cy="1048870"/>
              <a:chOff x="9275607" y="3248167"/>
              <a:chExt cx="2404844" cy="2545800"/>
            </a:xfrm>
          </p:grpSpPr>
          <p:sp>
            <p:nvSpPr>
              <p:cNvPr id="796" name="Google Shape;796;p7"/>
              <p:cNvSpPr/>
              <p:nvPr/>
            </p:nvSpPr>
            <p:spPr>
              <a:xfrm rot="-2830077">
                <a:off x="8888438" y="4357500"/>
                <a:ext cx="3168338" cy="32713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7"/>
              <p:cNvSpPr/>
              <p:nvPr/>
            </p:nvSpPr>
            <p:spPr>
              <a:xfrm rot="-2827716">
                <a:off x="8837051" y="4381832"/>
                <a:ext cx="3166615" cy="184314"/>
              </a:xfrm>
              <a:custGeom>
                <a:avLst/>
                <a:gdLst/>
                <a:ahLst/>
                <a:cxnLst/>
                <a:rect l="l" t="t" r="r" b="b"/>
                <a:pathLst>
                  <a:path w="3168269" h="184410" extrusionOk="0">
                    <a:moveTo>
                      <a:pt x="3120354" y="47916"/>
                    </a:moveTo>
                    <a:cubicBezTo>
                      <a:pt x="3149958" y="77520"/>
                      <a:pt x="3168269" y="118419"/>
                      <a:pt x="3168269" y="163593"/>
                    </a:cubicBezTo>
                    <a:lnTo>
                      <a:pt x="3164066" y="184410"/>
                    </a:lnTo>
                    <a:lnTo>
                      <a:pt x="3154087" y="134981"/>
                    </a:lnTo>
                    <a:cubicBezTo>
                      <a:pt x="3129252" y="76265"/>
                      <a:pt x="3071113" y="35066"/>
                      <a:pt x="3003350" y="35065"/>
                    </a:cubicBezTo>
                    <a:lnTo>
                      <a:pt x="162267" y="35065"/>
                    </a:lnTo>
                    <a:cubicBezTo>
                      <a:pt x="94504" y="35065"/>
                      <a:pt x="36365" y="76265"/>
                      <a:pt x="11530" y="134981"/>
                    </a:cubicBezTo>
                    <a:lnTo>
                      <a:pt x="2877" y="177843"/>
                    </a:lnTo>
                    <a:lnTo>
                      <a:pt x="1" y="163594"/>
                    </a:lnTo>
                    <a:cubicBezTo>
                      <a:pt x="0" y="73243"/>
                      <a:pt x="73243" y="0"/>
                      <a:pt x="163593" y="0"/>
                    </a:cubicBezTo>
                    <a:lnTo>
                      <a:pt x="3004676" y="0"/>
                    </a:lnTo>
                    <a:cubicBezTo>
                      <a:pt x="3049851" y="0"/>
                      <a:pt x="3090750" y="18312"/>
                      <a:pt x="3120354" y="4791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7"/>
              <p:cNvSpPr/>
              <p:nvPr/>
            </p:nvSpPr>
            <p:spPr>
              <a:xfrm rot="-2827716">
                <a:off x="8952392" y="4475363"/>
                <a:ext cx="3166615" cy="184313"/>
              </a:xfrm>
              <a:custGeom>
                <a:avLst/>
                <a:gdLst/>
                <a:ahLst/>
                <a:cxnLst/>
                <a:rect l="l" t="t" r="r" b="b"/>
                <a:pathLst>
                  <a:path w="3168269" h="184409" extrusionOk="0">
                    <a:moveTo>
                      <a:pt x="3165392" y="6567"/>
                    </a:moveTo>
                    <a:lnTo>
                      <a:pt x="3168269" y="20815"/>
                    </a:lnTo>
                    <a:cubicBezTo>
                      <a:pt x="3168269" y="111166"/>
                      <a:pt x="3095027" y="184408"/>
                      <a:pt x="3004676" y="184409"/>
                    </a:cubicBezTo>
                    <a:lnTo>
                      <a:pt x="163593" y="184409"/>
                    </a:lnTo>
                    <a:cubicBezTo>
                      <a:pt x="73243" y="184409"/>
                      <a:pt x="0" y="111166"/>
                      <a:pt x="1" y="20816"/>
                    </a:cubicBezTo>
                    <a:lnTo>
                      <a:pt x="4203" y="0"/>
                    </a:lnTo>
                    <a:lnTo>
                      <a:pt x="14182" y="49428"/>
                    </a:lnTo>
                    <a:cubicBezTo>
                      <a:pt x="39017" y="108145"/>
                      <a:pt x="97156" y="149344"/>
                      <a:pt x="164919" y="149344"/>
                    </a:cubicBezTo>
                    <a:lnTo>
                      <a:pt x="3006002" y="149344"/>
                    </a:lnTo>
                    <a:cubicBezTo>
                      <a:pt x="3073765" y="149344"/>
                      <a:pt x="3131904" y="108144"/>
                      <a:pt x="3156739" y="49428"/>
                    </a:cubicBezTo>
                    <a:lnTo>
                      <a:pt x="3165392" y="6567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7"/>
            <p:cNvGrpSpPr/>
            <p:nvPr/>
          </p:nvGrpSpPr>
          <p:grpSpPr>
            <a:xfrm>
              <a:off x="5643188" y="884170"/>
              <a:ext cx="1820494" cy="1928407"/>
              <a:chOff x="5955587" y="1782813"/>
              <a:chExt cx="4418674" cy="4680600"/>
            </a:xfrm>
          </p:grpSpPr>
          <p:sp>
            <p:nvSpPr>
              <p:cNvPr id="800" name="Google Shape;800;p7"/>
              <p:cNvSpPr/>
              <p:nvPr/>
            </p:nvSpPr>
            <p:spPr>
              <a:xfrm rot="-2830029">
                <a:off x="5310423" y="3757664"/>
                <a:ext cx="5705129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7"/>
              <p:cNvSpPr/>
              <p:nvPr/>
            </p:nvSpPr>
            <p:spPr>
              <a:xfrm rot="-2827716">
                <a:off x="5186938" y="3814894"/>
                <a:ext cx="5702117" cy="389357"/>
              </a:xfrm>
              <a:custGeom>
                <a:avLst/>
                <a:gdLst/>
                <a:ahLst/>
                <a:cxnLst/>
                <a:rect l="l" t="t" r="r" b="b"/>
                <a:pathLst>
                  <a:path w="5705095" h="389560" extrusionOk="0">
                    <a:moveTo>
                      <a:pt x="5598059" y="107036"/>
                    </a:moveTo>
                    <a:cubicBezTo>
                      <a:pt x="5664191" y="173169"/>
                      <a:pt x="5705095" y="264530"/>
                      <a:pt x="5705095" y="365446"/>
                    </a:cubicBezTo>
                    <a:lnTo>
                      <a:pt x="5702664" y="389560"/>
                    </a:lnTo>
                    <a:lnTo>
                      <a:pt x="5696344" y="326859"/>
                    </a:lnTo>
                    <a:cubicBezTo>
                      <a:pt x="5662267" y="160332"/>
                      <a:pt x="5514924" y="35064"/>
                      <a:pt x="5338323" y="35064"/>
                    </a:cubicBezTo>
                    <a:lnTo>
                      <a:pt x="364118" y="35065"/>
                    </a:lnTo>
                    <a:cubicBezTo>
                      <a:pt x="187517" y="35064"/>
                      <a:pt x="40174" y="160332"/>
                      <a:pt x="6098" y="326859"/>
                    </a:cubicBezTo>
                    <a:lnTo>
                      <a:pt x="1104" y="376394"/>
                    </a:lnTo>
                    <a:lnTo>
                      <a:pt x="0" y="365445"/>
                    </a:lnTo>
                    <a:cubicBezTo>
                      <a:pt x="1" y="163616"/>
                      <a:pt x="163615" y="0"/>
                      <a:pt x="365445" y="1"/>
                    </a:cubicBezTo>
                    <a:lnTo>
                      <a:pt x="5339650" y="0"/>
                    </a:lnTo>
                    <a:cubicBezTo>
                      <a:pt x="5440565" y="0"/>
                      <a:pt x="5531927" y="40904"/>
                      <a:pt x="5598059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7"/>
              <p:cNvSpPr/>
              <p:nvPr/>
            </p:nvSpPr>
            <p:spPr>
              <a:xfrm rot="-2827716">
                <a:off x="5440794" y="4043414"/>
                <a:ext cx="5702117" cy="389357"/>
              </a:xfrm>
              <a:custGeom>
                <a:avLst/>
                <a:gdLst/>
                <a:ahLst/>
                <a:cxnLst/>
                <a:rect l="l" t="t" r="r" b="b"/>
                <a:pathLst>
                  <a:path w="5705095" h="389560" extrusionOk="0">
                    <a:moveTo>
                      <a:pt x="5703991" y="13166"/>
                    </a:moveTo>
                    <a:lnTo>
                      <a:pt x="5705095" y="24115"/>
                    </a:lnTo>
                    <a:cubicBezTo>
                      <a:pt x="5705095" y="225945"/>
                      <a:pt x="5541480" y="389560"/>
                      <a:pt x="5339650" y="389560"/>
                    </a:cubicBezTo>
                    <a:lnTo>
                      <a:pt x="365445" y="389560"/>
                    </a:lnTo>
                    <a:cubicBezTo>
                      <a:pt x="163615" y="389560"/>
                      <a:pt x="0" y="225945"/>
                      <a:pt x="0" y="24115"/>
                    </a:cubicBezTo>
                    <a:lnTo>
                      <a:pt x="2431" y="0"/>
                    </a:lnTo>
                    <a:lnTo>
                      <a:pt x="8752" y="62702"/>
                    </a:lnTo>
                    <a:cubicBezTo>
                      <a:pt x="42828" y="229229"/>
                      <a:pt x="190170" y="354497"/>
                      <a:pt x="366772" y="354497"/>
                    </a:cubicBezTo>
                    <a:lnTo>
                      <a:pt x="5340977" y="354496"/>
                    </a:lnTo>
                    <a:cubicBezTo>
                      <a:pt x="5517579" y="354496"/>
                      <a:pt x="5664921" y="229229"/>
                      <a:pt x="5698998" y="62701"/>
                    </a:cubicBezTo>
                    <a:lnTo>
                      <a:pt x="5703991" y="1316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3" name="Google Shape;803;p7"/>
            <p:cNvGrpSpPr/>
            <p:nvPr/>
          </p:nvGrpSpPr>
          <p:grpSpPr>
            <a:xfrm>
              <a:off x="4649077" y="729180"/>
              <a:ext cx="1271830" cy="1345750"/>
              <a:chOff x="2134683" y="1406427"/>
              <a:chExt cx="4494099" cy="4755300"/>
            </a:xfrm>
          </p:grpSpPr>
          <p:sp>
            <p:nvSpPr>
              <p:cNvPr id="804" name="Google Shape;804;p7"/>
              <p:cNvSpPr/>
              <p:nvPr/>
            </p:nvSpPr>
            <p:spPr>
              <a:xfrm rot="-2829977">
                <a:off x="1469270" y="3422451"/>
                <a:ext cx="5814027" cy="7232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7"/>
              <p:cNvSpPr/>
              <p:nvPr/>
            </p:nvSpPr>
            <p:spPr>
              <a:xfrm rot="-2827716">
                <a:off x="1347244" y="3479082"/>
                <a:ext cx="5810844" cy="385501"/>
              </a:xfrm>
              <a:custGeom>
                <a:avLst/>
                <a:gdLst/>
                <a:ahLst/>
                <a:cxnLst/>
                <a:rect l="l" t="t" r="r" b="b"/>
                <a:pathLst>
                  <a:path w="5813879" h="385702" extrusionOk="0">
                    <a:moveTo>
                      <a:pt x="5707969" y="105910"/>
                    </a:moveTo>
                    <a:cubicBezTo>
                      <a:pt x="5773405" y="171347"/>
                      <a:pt x="5813879" y="261747"/>
                      <a:pt x="5813879" y="361600"/>
                    </a:cubicBezTo>
                    <a:lnTo>
                      <a:pt x="5813877" y="361600"/>
                    </a:lnTo>
                    <a:lnTo>
                      <a:pt x="5811448" y="385702"/>
                    </a:lnTo>
                    <a:lnTo>
                      <a:pt x="5805207" y="323791"/>
                    </a:lnTo>
                    <a:cubicBezTo>
                      <a:pt x="5771489" y="159015"/>
                      <a:pt x="5625695" y="35065"/>
                      <a:pt x="5450953" y="35065"/>
                    </a:cubicBezTo>
                    <a:lnTo>
                      <a:pt x="360274" y="35066"/>
                    </a:lnTo>
                    <a:cubicBezTo>
                      <a:pt x="185532" y="35065"/>
                      <a:pt x="39739" y="159016"/>
                      <a:pt x="6021" y="323791"/>
                    </a:cubicBezTo>
                    <a:lnTo>
                      <a:pt x="1105" y="372556"/>
                    </a:lnTo>
                    <a:lnTo>
                      <a:pt x="0" y="361600"/>
                    </a:lnTo>
                    <a:lnTo>
                      <a:pt x="7347" y="288725"/>
                    </a:lnTo>
                    <a:cubicBezTo>
                      <a:pt x="41065" y="123951"/>
                      <a:pt x="186858" y="0"/>
                      <a:pt x="361600" y="0"/>
                    </a:cubicBezTo>
                    <a:lnTo>
                      <a:pt x="5452279" y="0"/>
                    </a:lnTo>
                    <a:cubicBezTo>
                      <a:pt x="5552132" y="0"/>
                      <a:pt x="5642532" y="40474"/>
                      <a:pt x="5707969" y="105910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7"/>
              <p:cNvSpPr/>
              <p:nvPr/>
            </p:nvSpPr>
            <p:spPr>
              <a:xfrm rot="-2827716">
                <a:off x="1605376" y="3704992"/>
                <a:ext cx="5810844" cy="385508"/>
              </a:xfrm>
              <a:custGeom>
                <a:avLst/>
                <a:gdLst/>
                <a:ahLst/>
                <a:cxnLst/>
                <a:rect l="l" t="t" r="r" b="b"/>
                <a:pathLst>
                  <a:path w="5813879" h="385709" extrusionOk="0">
                    <a:moveTo>
                      <a:pt x="5812774" y="13146"/>
                    </a:moveTo>
                    <a:lnTo>
                      <a:pt x="5813879" y="24109"/>
                    </a:lnTo>
                    <a:lnTo>
                      <a:pt x="5813878" y="24109"/>
                    </a:lnTo>
                    <a:cubicBezTo>
                      <a:pt x="5813877" y="223815"/>
                      <a:pt x="5651984" y="385709"/>
                      <a:pt x="5452278" y="385709"/>
                    </a:cubicBezTo>
                    <a:lnTo>
                      <a:pt x="361601" y="385708"/>
                    </a:lnTo>
                    <a:cubicBezTo>
                      <a:pt x="186857" y="385708"/>
                      <a:pt x="41065" y="261758"/>
                      <a:pt x="7347" y="96983"/>
                    </a:cubicBezTo>
                    <a:lnTo>
                      <a:pt x="0" y="24109"/>
                    </a:lnTo>
                    <a:lnTo>
                      <a:pt x="2431" y="0"/>
                    </a:lnTo>
                    <a:lnTo>
                      <a:pt x="8673" y="61918"/>
                    </a:lnTo>
                    <a:cubicBezTo>
                      <a:pt x="42391" y="226693"/>
                      <a:pt x="188183" y="350643"/>
                      <a:pt x="362926" y="350643"/>
                    </a:cubicBezTo>
                    <a:lnTo>
                      <a:pt x="5453604" y="350644"/>
                    </a:lnTo>
                    <a:cubicBezTo>
                      <a:pt x="5628346" y="350644"/>
                      <a:pt x="5774139" y="226694"/>
                      <a:pt x="5807857" y="61919"/>
                    </a:cubicBezTo>
                    <a:lnTo>
                      <a:pt x="5812774" y="1314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7" name="Google Shape;807;p7"/>
            <p:cNvGrpSpPr/>
            <p:nvPr/>
          </p:nvGrpSpPr>
          <p:grpSpPr>
            <a:xfrm>
              <a:off x="6465781" y="1606140"/>
              <a:ext cx="1271558" cy="1351813"/>
              <a:chOff x="7952172" y="3535170"/>
              <a:chExt cx="3086305" cy="3281100"/>
            </a:xfrm>
          </p:grpSpPr>
          <p:sp>
            <p:nvSpPr>
              <p:cNvPr id="808" name="Google Shape;808;p7"/>
              <p:cNvSpPr/>
              <p:nvPr/>
            </p:nvSpPr>
            <p:spPr>
              <a:xfrm rot="-2829986">
                <a:off x="7439577" y="4978085"/>
                <a:ext cx="4107691" cy="39526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7"/>
              <p:cNvSpPr/>
              <p:nvPr/>
            </p:nvSpPr>
            <p:spPr>
              <a:xfrm rot="-2827716">
                <a:off x="7376022" y="5008186"/>
                <a:ext cx="4105426" cy="218287"/>
              </a:xfrm>
              <a:custGeom>
                <a:avLst/>
                <a:gdLst/>
                <a:ahLst/>
                <a:cxnLst/>
                <a:rect l="l" t="t" r="r" b="b"/>
                <a:pathLst>
                  <a:path w="4107570" h="218401" extrusionOk="0">
                    <a:moveTo>
                      <a:pt x="4049699" y="57870"/>
                    </a:moveTo>
                    <a:cubicBezTo>
                      <a:pt x="4085455" y="93627"/>
                      <a:pt x="4107570" y="143024"/>
                      <a:pt x="4107570" y="197586"/>
                    </a:cubicBezTo>
                    <a:lnTo>
                      <a:pt x="4107569" y="197586"/>
                    </a:lnTo>
                    <a:lnTo>
                      <a:pt x="4103367" y="218401"/>
                    </a:lnTo>
                    <a:lnTo>
                      <a:pt x="4090716" y="155740"/>
                    </a:lnTo>
                    <a:cubicBezTo>
                      <a:pt x="4060721" y="84823"/>
                      <a:pt x="3990500" y="35063"/>
                      <a:pt x="3908657" y="35064"/>
                    </a:cubicBezTo>
                    <a:lnTo>
                      <a:pt x="196259" y="35063"/>
                    </a:lnTo>
                    <a:cubicBezTo>
                      <a:pt x="114415" y="35064"/>
                      <a:pt x="44195" y="84824"/>
                      <a:pt x="14200" y="155740"/>
                    </a:cubicBezTo>
                    <a:lnTo>
                      <a:pt x="2876" y="211831"/>
                    </a:lnTo>
                    <a:lnTo>
                      <a:pt x="0" y="197585"/>
                    </a:lnTo>
                    <a:lnTo>
                      <a:pt x="0" y="197586"/>
                    </a:lnTo>
                    <a:cubicBezTo>
                      <a:pt x="1" y="88462"/>
                      <a:pt x="88462" y="0"/>
                      <a:pt x="197586" y="0"/>
                    </a:cubicBezTo>
                    <a:lnTo>
                      <a:pt x="3909984" y="0"/>
                    </a:lnTo>
                    <a:cubicBezTo>
                      <a:pt x="3964546" y="0"/>
                      <a:pt x="4013943" y="22115"/>
                      <a:pt x="4049699" y="57870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7"/>
              <p:cNvSpPr/>
              <p:nvPr/>
            </p:nvSpPr>
            <p:spPr>
              <a:xfrm rot="-2827716">
                <a:off x="7509199" y="5124823"/>
                <a:ext cx="4105427" cy="218290"/>
              </a:xfrm>
              <a:custGeom>
                <a:avLst/>
                <a:gdLst/>
                <a:ahLst/>
                <a:cxnLst/>
                <a:rect l="l" t="t" r="r" b="b"/>
                <a:pathLst>
                  <a:path w="4107571" h="218404" extrusionOk="0">
                    <a:moveTo>
                      <a:pt x="4104695" y="6570"/>
                    </a:moveTo>
                    <a:lnTo>
                      <a:pt x="4107571" y="20818"/>
                    </a:lnTo>
                    <a:lnTo>
                      <a:pt x="4107569" y="20818"/>
                    </a:lnTo>
                    <a:cubicBezTo>
                      <a:pt x="4107569" y="129942"/>
                      <a:pt x="4019108" y="218404"/>
                      <a:pt x="3909983" y="218404"/>
                    </a:cubicBezTo>
                    <a:lnTo>
                      <a:pt x="197587" y="218403"/>
                    </a:lnTo>
                    <a:cubicBezTo>
                      <a:pt x="88463" y="218403"/>
                      <a:pt x="0" y="129941"/>
                      <a:pt x="0" y="20818"/>
                    </a:cubicBezTo>
                    <a:lnTo>
                      <a:pt x="1" y="20818"/>
                    </a:lnTo>
                    <a:lnTo>
                      <a:pt x="4204" y="0"/>
                    </a:lnTo>
                    <a:lnTo>
                      <a:pt x="16855" y="62664"/>
                    </a:lnTo>
                    <a:cubicBezTo>
                      <a:pt x="46850" y="133580"/>
                      <a:pt x="117071" y="183340"/>
                      <a:pt x="198914" y="183340"/>
                    </a:cubicBezTo>
                    <a:lnTo>
                      <a:pt x="3911311" y="183341"/>
                    </a:lnTo>
                    <a:cubicBezTo>
                      <a:pt x="3993154" y="183341"/>
                      <a:pt x="4063375" y="133581"/>
                      <a:pt x="4093370" y="62664"/>
                    </a:cubicBezTo>
                    <a:lnTo>
                      <a:pt x="4104695" y="657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7"/>
            <p:cNvGrpSpPr/>
            <p:nvPr/>
          </p:nvGrpSpPr>
          <p:grpSpPr>
            <a:xfrm>
              <a:off x="7234416" y="1767585"/>
              <a:ext cx="672217" cy="712307"/>
              <a:chOff x="9817792" y="3927025"/>
              <a:chExt cx="1631594" cy="1728900"/>
            </a:xfrm>
          </p:grpSpPr>
          <p:sp>
            <p:nvSpPr>
              <p:cNvPr id="812" name="Google Shape;812;p7"/>
              <p:cNvSpPr/>
              <p:nvPr/>
            </p:nvSpPr>
            <p:spPr>
              <a:xfrm rot="-2829923">
                <a:off x="9564967" y="4670579"/>
                <a:ext cx="2133450" cy="24179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7"/>
              <p:cNvSpPr/>
              <p:nvPr/>
            </p:nvSpPr>
            <p:spPr>
              <a:xfrm rot="-2827716">
                <a:off x="9528923" y="4687498"/>
                <a:ext cx="2132346" cy="141707"/>
              </a:xfrm>
              <a:custGeom>
                <a:avLst/>
                <a:gdLst/>
                <a:ahLst/>
                <a:cxnLst/>
                <a:rect l="l" t="t" r="r" b="b"/>
                <a:pathLst>
                  <a:path w="2133460" h="141781" extrusionOk="0">
                    <a:moveTo>
                      <a:pt x="2098031" y="35430"/>
                    </a:moveTo>
                    <a:cubicBezTo>
                      <a:pt x="2119921" y="57320"/>
                      <a:pt x="2133460" y="87560"/>
                      <a:pt x="2133460" y="120964"/>
                    </a:cubicBezTo>
                    <a:lnTo>
                      <a:pt x="2133459" y="120963"/>
                    </a:lnTo>
                    <a:lnTo>
                      <a:pt x="2129256" y="141781"/>
                    </a:lnTo>
                    <a:lnTo>
                      <a:pt x="2122627" y="108944"/>
                    </a:lnTo>
                    <a:cubicBezTo>
                      <a:pt x="2104264" y="65527"/>
                      <a:pt x="2061274" y="35064"/>
                      <a:pt x="2011170" y="35065"/>
                    </a:cubicBezTo>
                    <a:lnTo>
                      <a:pt x="119635" y="35064"/>
                    </a:lnTo>
                    <a:cubicBezTo>
                      <a:pt x="69531" y="35064"/>
                      <a:pt x="26542" y="65528"/>
                      <a:pt x="8179" y="108943"/>
                    </a:cubicBezTo>
                    <a:lnTo>
                      <a:pt x="2877" y="135208"/>
                    </a:lnTo>
                    <a:lnTo>
                      <a:pt x="0" y="120963"/>
                    </a:lnTo>
                    <a:lnTo>
                      <a:pt x="9506" y="73880"/>
                    </a:lnTo>
                    <a:cubicBezTo>
                      <a:pt x="27870" y="30464"/>
                      <a:pt x="70859" y="1"/>
                      <a:pt x="120963" y="1"/>
                    </a:cubicBezTo>
                    <a:lnTo>
                      <a:pt x="2012497" y="1"/>
                    </a:lnTo>
                    <a:cubicBezTo>
                      <a:pt x="2045900" y="0"/>
                      <a:pt x="2076141" y="13540"/>
                      <a:pt x="2098031" y="35430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7"/>
              <p:cNvSpPr/>
              <p:nvPr/>
            </p:nvSpPr>
            <p:spPr>
              <a:xfrm rot="-2827716">
                <a:off x="9605909" y="4752042"/>
                <a:ext cx="2132346" cy="141708"/>
              </a:xfrm>
              <a:custGeom>
                <a:avLst/>
                <a:gdLst/>
                <a:ahLst/>
                <a:cxnLst/>
                <a:rect l="l" t="t" r="r" b="b"/>
                <a:pathLst>
                  <a:path w="2133460" h="141782" extrusionOk="0">
                    <a:moveTo>
                      <a:pt x="2130583" y="6573"/>
                    </a:moveTo>
                    <a:lnTo>
                      <a:pt x="2133460" y="20820"/>
                    </a:lnTo>
                    <a:lnTo>
                      <a:pt x="2133459" y="20819"/>
                    </a:lnTo>
                    <a:cubicBezTo>
                      <a:pt x="2133459" y="87625"/>
                      <a:pt x="2079303" y="141782"/>
                      <a:pt x="2012495" y="141782"/>
                    </a:cubicBezTo>
                    <a:lnTo>
                      <a:pt x="120963" y="141781"/>
                    </a:lnTo>
                    <a:cubicBezTo>
                      <a:pt x="70859" y="141781"/>
                      <a:pt x="27869" y="111318"/>
                      <a:pt x="9506" y="67902"/>
                    </a:cubicBezTo>
                    <a:lnTo>
                      <a:pt x="0" y="20819"/>
                    </a:lnTo>
                    <a:lnTo>
                      <a:pt x="4204" y="0"/>
                    </a:lnTo>
                    <a:lnTo>
                      <a:pt x="10833" y="32839"/>
                    </a:lnTo>
                    <a:cubicBezTo>
                      <a:pt x="29197" y="76254"/>
                      <a:pt x="72186" y="106718"/>
                      <a:pt x="122290" y="106718"/>
                    </a:cubicBezTo>
                    <a:lnTo>
                      <a:pt x="2013823" y="106719"/>
                    </a:lnTo>
                    <a:cubicBezTo>
                      <a:pt x="2063928" y="106718"/>
                      <a:pt x="2106917" y="76255"/>
                      <a:pt x="2125281" y="32840"/>
                    </a:cubicBezTo>
                    <a:lnTo>
                      <a:pt x="2130583" y="6573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5" name="Google Shape;815;p7"/>
            <p:cNvGrpSpPr/>
            <p:nvPr/>
          </p:nvGrpSpPr>
          <p:grpSpPr>
            <a:xfrm>
              <a:off x="4505878" y="171419"/>
              <a:ext cx="1329882" cy="1409495"/>
              <a:chOff x="2075692" y="52828"/>
              <a:chExt cx="4347442" cy="4607700"/>
            </a:xfrm>
          </p:grpSpPr>
          <p:sp>
            <p:nvSpPr>
              <p:cNvPr id="816" name="Google Shape;816;p7"/>
              <p:cNvSpPr/>
              <p:nvPr/>
            </p:nvSpPr>
            <p:spPr>
              <a:xfrm rot="-2829994">
                <a:off x="1427732" y="2009381"/>
                <a:ext cx="5639319" cy="694594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7"/>
              <p:cNvSpPr/>
              <p:nvPr/>
            </p:nvSpPr>
            <p:spPr>
              <a:xfrm rot="-2827716">
                <a:off x="1310940" y="2063599"/>
                <a:ext cx="5636336" cy="371302"/>
              </a:xfrm>
              <a:custGeom>
                <a:avLst/>
                <a:gdLst/>
                <a:ahLst/>
                <a:cxnLst/>
                <a:rect l="l" t="t" r="r" b="b"/>
                <a:pathLst>
                  <a:path w="5639280" h="371496" extrusionOk="0">
                    <a:moveTo>
                      <a:pt x="5537534" y="101745"/>
                    </a:moveTo>
                    <a:cubicBezTo>
                      <a:pt x="5600398" y="164609"/>
                      <a:pt x="5639280" y="251454"/>
                      <a:pt x="5639280" y="347381"/>
                    </a:cubicBezTo>
                    <a:lnTo>
                      <a:pt x="5636849" y="371496"/>
                    </a:lnTo>
                    <a:lnTo>
                      <a:pt x="5630895" y="312435"/>
                    </a:lnTo>
                    <a:cubicBezTo>
                      <a:pt x="5598503" y="154139"/>
                      <a:pt x="5458442" y="35063"/>
                      <a:pt x="5290571" y="35063"/>
                    </a:cubicBezTo>
                    <a:lnTo>
                      <a:pt x="346054" y="35063"/>
                    </a:lnTo>
                    <a:cubicBezTo>
                      <a:pt x="178182" y="35063"/>
                      <a:pt x="38122" y="154139"/>
                      <a:pt x="5731" y="312436"/>
                    </a:cubicBezTo>
                    <a:lnTo>
                      <a:pt x="1104" y="358331"/>
                    </a:lnTo>
                    <a:lnTo>
                      <a:pt x="0" y="347382"/>
                    </a:lnTo>
                    <a:cubicBezTo>
                      <a:pt x="0" y="155528"/>
                      <a:pt x="155527" y="-1"/>
                      <a:pt x="347382" y="0"/>
                    </a:cubicBezTo>
                    <a:lnTo>
                      <a:pt x="5291898" y="0"/>
                    </a:lnTo>
                    <a:cubicBezTo>
                      <a:pt x="5387825" y="0"/>
                      <a:pt x="5474670" y="38881"/>
                      <a:pt x="5537534" y="101745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7"/>
              <p:cNvSpPr/>
              <p:nvPr/>
            </p:nvSpPr>
            <p:spPr>
              <a:xfrm rot="-2827716">
                <a:off x="1551550" y="2279838"/>
                <a:ext cx="5636336" cy="371302"/>
              </a:xfrm>
              <a:custGeom>
                <a:avLst/>
                <a:gdLst/>
                <a:ahLst/>
                <a:cxnLst/>
                <a:rect l="l" t="t" r="r" b="b"/>
                <a:pathLst>
                  <a:path w="5639280" h="371496" extrusionOk="0">
                    <a:moveTo>
                      <a:pt x="5638176" y="13165"/>
                    </a:moveTo>
                    <a:lnTo>
                      <a:pt x="5639280" y="24114"/>
                    </a:lnTo>
                    <a:cubicBezTo>
                      <a:pt x="5639279" y="215968"/>
                      <a:pt x="5483752" y="371496"/>
                      <a:pt x="5291898" y="371496"/>
                    </a:cubicBezTo>
                    <a:lnTo>
                      <a:pt x="347382" y="371496"/>
                    </a:lnTo>
                    <a:cubicBezTo>
                      <a:pt x="155528" y="371496"/>
                      <a:pt x="-1" y="215969"/>
                      <a:pt x="0" y="24114"/>
                    </a:cubicBezTo>
                    <a:lnTo>
                      <a:pt x="2431" y="0"/>
                    </a:lnTo>
                    <a:lnTo>
                      <a:pt x="8385" y="59061"/>
                    </a:lnTo>
                    <a:cubicBezTo>
                      <a:pt x="40776" y="217356"/>
                      <a:pt x="180837" y="336432"/>
                      <a:pt x="348709" y="336432"/>
                    </a:cubicBezTo>
                    <a:lnTo>
                      <a:pt x="5293225" y="336433"/>
                    </a:lnTo>
                    <a:cubicBezTo>
                      <a:pt x="5461097" y="336432"/>
                      <a:pt x="5601157" y="217357"/>
                      <a:pt x="5633549" y="59060"/>
                    </a:cubicBezTo>
                    <a:lnTo>
                      <a:pt x="5638176" y="13165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9" name="Google Shape;819;p7"/>
            <p:cNvGrpSpPr/>
            <p:nvPr/>
          </p:nvGrpSpPr>
          <p:grpSpPr>
            <a:xfrm>
              <a:off x="4383222" y="74882"/>
              <a:ext cx="1353662" cy="1436603"/>
              <a:chOff x="459511" y="835636"/>
              <a:chExt cx="3285587" cy="3486900"/>
            </a:xfrm>
          </p:grpSpPr>
          <p:sp>
            <p:nvSpPr>
              <p:cNvPr id="820" name="Google Shape;820;p7"/>
              <p:cNvSpPr/>
              <p:nvPr/>
            </p:nvSpPr>
            <p:spPr>
              <a:xfrm rot="-2830019">
                <a:off x="-56761" y="2341433"/>
                <a:ext cx="4314245" cy="475306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7"/>
              <p:cNvSpPr/>
              <p:nvPr/>
            </p:nvSpPr>
            <p:spPr>
              <a:xfrm rot="-2827716">
                <a:off x="-133745" y="2377546"/>
                <a:ext cx="4311929" cy="261669"/>
              </a:xfrm>
              <a:custGeom>
                <a:avLst/>
                <a:gdLst/>
                <a:ahLst/>
                <a:cxnLst/>
                <a:rect l="l" t="t" r="r" b="b"/>
                <a:pathLst>
                  <a:path w="4314181" h="261806" extrusionOk="0">
                    <a:moveTo>
                      <a:pt x="4244562" y="69619"/>
                    </a:moveTo>
                    <a:cubicBezTo>
                      <a:pt x="4287576" y="112632"/>
                      <a:pt x="4314180" y="172055"/>
                      <a:pt x="4314181" y="237692"/>
                    </a:cubicBezTo>
                    <a:lnTo>
                      <a:pt x="4311749" y="261806"/>
                    </a:lnTo>
                    <a:lnTo>
                      <a:pt x="4308024" y="224853"/>
                    </a:lnTo>
                    <a:cubicBezTo>
                      <a:pt x="4285860" y="116541"/>
                      <a:pt x="4190026" y="35064"/>
                      <a:pt x="4075162" y="35064"/>
                    </a:cubicBezTo>
                    <a:lnTo>
                      <a:pt x="236364" y="35064"/>
                    </a:lnTo>
                    <a:cubicBezTo>
                      <a:pt x="121500" y="35064"/>
                      <a:pt x="25666" y="116541"/>
                      <a:pt x="3502" y="224853"/>
                    </a:cubicBezTo>
                    <a:lnTo>
                      <a:pt x="1104" y="248640"/>
                    </a:lnTo>
                    <a:lnTo>
                      <a:pt x="0" y="237692"/>
                    </a:lnTo>
                    <a:cubicBezTo>
                      <a:pt x="0" y="106419"/>
                      <a:pt x="106418" y="0"/>
                      <a:pt x="237691" y="1"/>
                    </a:cubicBezTo>
                    <a:lnTo>
                      <a:pt x="4076489" y="0"/>
                    </a:lnTo>
                    <a:cubicBezTo>
                      <a:pt x="4142126" y="0"/>
                      <a:pt x="4201548" y="26605"/>
                      <a:pt x="4244562" y="69619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7"/>
              <p:cNvSpPr/>
              <p:nvPr/>
            </p:nvSpPr>
            <p:spPr>
              <a:xfrm rot="-2827716">
                <a:off x="26426" y="2519211"/>
                <a:ext cx="4311928" cy="261670"/>
              </a:xfrm>
              <a:custGeom>
                <a:avLst/>
                <a:gdLst/>
                <a:ahLst/>
                <a:cxnLst/>
                <a:rect l="l" t="t" r="r" b="b"/>
                <a:pathLst>
                  <a:path w="4314180" h="261807" extrusionOk="0">
                    <a:moveTo>
                      <a:pt x="4313076" y="13166"/>
                    </a:moveTo>
                    <a:lnTo>
                      <a:pt x="4314180" y="24115"/>
                    </a:lnTo>
                    <a:cubicBezTo>
                      <a:pt x="4314179" y="155388"/>
                      <a:pt x="4207762" y="261806"/>
                      <a:pt x="4076489" y="261807"/>
                    </a:cubicBezTo>
                    <a:lnTo>
                      <a:pt x="237690" y="261806"/>
                    </a:lnTo>
                    <a:cubicBezTo>
                      <a:pt x="106418" y="261807"/>
                      <a:pt x="0" y="155388"/>
                      <a:pt x="0" y="24116"/>
                    </a:cubicBezTo>
                    <a:lnTo>
                      <a:pt x="2431" y="0"/>
                    </a:lnTo>
                    <a:lnTo>
                      <a:pt x="6156" y="36955"/>
                    </a:lnTo>
                    <a:cubicBezTo>
                      <a:pt x="28320" y="145267"/>
                      <a:pt x="124154" y="226743"/>
                      <a:pt x="239018" y="226743"/>
                    </a:cubicBezTo>
                    <a:lnTo>
                      <a:pt x="4077816" y="226743"/>
                    </a:lnTo>
                    <a:cubicBezTo>
                      <a:pt x="4192680" y="226743"/>
                      <a:pt x="4288514" y="145266"/>
                      <a:pt x="4310678" y="36954"/>
                    </a:cubicBezTo>
                    <a:lnTo>
                      <a:pt x="4313076" y="1316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3" name="Google Shape;823;p7"/>
            <p:cNvGrpSpPr/>
            <p:nvPr/>
          </p:nvGrpSpPr>
          <p:grpSpPr>
            <a:xfrm>
              <a:off x="4704112" y="549455"/>
              <a:ext cx="1644117" cy="1741422"/>
              <a:chOff x="3267959" y="970321"/>
              <a:chExt cx="4398388" cy="4658700"/>
            </a:xfrm>
          </p:grpSpPr>
          <p:sp>
            <p:nvSpPr>
              <p:cNvPr id="824" name="Google Shape;824;p7"/>
              <p:cNvSpPr/>
              <p:nvPr/>
            </p:nvSpPr>
            <p:spPr>
              <a:xfrm rot="-2830072">
                <a:off x="2627559" y="2934221"/>
                <a:ext cx="5675200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7"/>
              <p:cNvSpPr/>
              <p:nvPr/>
            </p:nvSpPr>
            <p:spPr>
              <a:xfrm rot="-2827716">
                <a:off x="2504074" y="2991429"/>
                <a:ext cx="5672301" cy="389356"/>
              </a:xfrm>
              <a:custGeom>
                <a:avLst/>
                <a:gdLst/>
                <a:ahLst/>
                <a:cxnLst/>
                <a:rect l="l" t="t" r="r" b="b"/>
                <a:pathLst>
                  <a:path w="5675264" h="389559" extrusionOk="0">
                    <a:moveTo>
                      <a:pt x="5568227" y="107035"/>
                    </a:moveTo>
                    <a:cubicBezTo>
                      <a:pt x="5634360" y="173168"/>
                      <a:pt x="5675264" y="264529"/>
                      <a:pt x="5675264" y="365445"/>
                    </a:cubicBezTo>
                    <a:lnTo>
                      <a:pt x="5672833" y="389559"/>
                    </a:lnTo>
                    <a:lnTo>
                      <a:pt x="5666512" y="326858"/>
                    </a:lnTo>
                    <a:cubicBezTo>
                      <a:pt x="5632435" y="160331"/>
                      <a:pt x="5485093" y="35064"/>
                      <a:pt x="5308491" y="35064"/>
                    </a:cubicBezTo>
                    <a:lnTo>
                      <a:pt x="364118" y="35064"/>
                    </a:lnTo>
                    <a:cubicBezTo>
                      <a:pt x="187517" y="35064"/>
                      <a:pt x="40174" y="160331"/>
                      <a:pt x="6098" y="326859"/>
                    </a:cubicBezTo>
                    <a:lnTo>
                      <a:pt x="1104" y="376394"/>
                    </a:lnTo>
                    <a:lnTo>
                      <a:pt x="0" y="365445"/>
                    </a:lnTo>
                    <a:cubicBezTo>
                      <a:pt x="0" y="163615"/>
                      <a:pt x="163615" y="0"/>
                      <a:pt x="365446" y="0"/>
                    </a:cubicBezTo>
                    <a:lnTo>
                      <a:pt x="5309818" y="0"/>
                    </a:lnTo>
                    <a:cubicBezTo>
                      <a:pt x="5410733" y="0"/>
                      <a:pt x="5502095" y="40904"/>
                      <a:pt x="5568227" y="107035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7"/>
              <p:cNvSpPr/>
              <p:nvPr/>
            </p:nvSpPr>
            <p:spPr>
              <a:xfrm rot="-2827716">
                <a:off x="2757930" y="3219948"/>
                <a:ext cx="5672301" cy="389357"/>
              </a:xfrm>
              <a:custGeom>
                <a:avLst/>
                <a:gdLst/>
                <a:ahLst/>
                <a:cxnLst/>
                <a:rect l="l" t="t" r="r" b="b"/>
                <a:pathLst>
                  <a:path w="5675264" h="389560" extrusionOk="0">
                    <a:moveTo>
                      <a:pt x="5674160" y="13165"/>
                    </a:moveTo>
                    <a:lnTo>
                      <a:pt x="5675264" y="24114"/>
                    </a:lnTo>
                    <a:cubicBezTo>
                      <a:pt x="5675264" y="225944"/>
                      <a:pt x="5511649" y="389560"/>
                      <a:pt x="5309819" y="389560"/>
                    </a:cubicBezTo>
                    <a:lnTo>
                      <a:pt x="365445" y="389560"/>
                    </a:lnTo>
                    <a:cubicBezTo>
                      <a:pt x="163615" y="389559"/>
                      <a:pt x="0" y="225945"/>
                      <a:pt x="0" y="24115"/>
                    </a:cubicBezTo>
                    <a:lnTo>
                      <a:pt x="2431" y="0"/>
                    </a:lnTo>
                    <a:lnTo>
                      <a:pt x="8752" y="62701"/>
                    </a:lnTo>
                    <a:cubicBezTo>
                      <a:pt x="42828" y="229228"/>
                      <a:pt x="190171" y="354496"/>
                      <a:pt x="366772" y="354496"/>
                    </a:cubicBezTo>
                    <a:lnTo>
                      <a:pt x="5311146" y="354496"/>
                    </a:lnTo>
                    <a:cubicBezTo>
                      <a:pt x="5487748" y="354496"/>
                      <a:pt x="5635090" y="229228"/>
                      <a:pt x="5669166" y="62700"/>
                    </a:cubicBezTo>
                    <a:lnTo>
                      <a:pt x="5674160" y="13165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7" name="Google Shape;827;p7"/>
            <p:cNvGrpSpPr/>
            <p:nvPr/>
          </p:nvGrpSpPr>
          <p:grpSpPr>
            <a:xfrm>
              <a:off x="5170742" y="103797"/>
              <a:ext cx="1786391" cy="1893305"/>
              <a:chOff x="4808875" y="-111295"/>
              <a:chExt cx="4335900" cy="4595400"/>
            </a:xfrm>
          </p:grpSpPr>
          <p:sp>
            <p:nvSpPr>
              <p:cNvPr id="828" name="Google Shape;828;p7"/>
              <p:cNvSpPr/>
              <p:nvPr/>
            </p:nvSpPr>
            <p:spPr>
              <a:xfrm rot="-2829990">
                <a:off x="4182321" y="1820955"/>
                <a:ext cx="5589007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7"/>
              <p:cNvSpPr/>
              <p:nvPr/>
            </p:nvSpPr>
            <p:spPr>
              <a:xfrm rot="-2827716">
                <a:off x="4118653" y="1851906"/>
                <a:ext cx="5567509" cy="509926"/>
              </a:xfrm>
              <a:custGeom>
                <a:avLst/>
                <a:gdLst/>
                <a:ahLst/>
                <a:cxnLst/>
                <a:rect l="l" t="t" r="r" b="b"/>
                <a:pathLst>
                  <a:path w="5570417" h="510192" extrusionOk="0">
                    <a:moveTo>
                      <a:pt x="5463381" y="107036"/>
                    </a:moveTo>
                    <a:cubicBezTo>
                      <a:pt x="5529514" y="173169"/>
                      <a:pt x="5570418" y="264531"/>
                      <a:pt x="5570417" y="365446"/>
                    </a:cubicBezTo>
                    <a:cubicBezTo>
                      <a:pt x="5570417" y="415903"/>
                      <a:pt x="5560192" y="463973"/>
                      <a:pt x="5541699" y="507693"/>
                    </a:cubicBezTo>
                    <a:lnTo>
                      <a:pt x="5540342" y="510192"/>
                    </a:lnTo>
                    <a:lnTo>
                      <a:pt x="5551648" y="473773"/>
                    </a:lnTo>
                    <a:cubicBezTo>
                      <a:pt x="5556516" y="449984"/>
                      <a:pt x="5559072" y="425352"/>
                      <a:pt x="5559072" y="400123"/>
                    </a:cubicBezTo>
                    <a:cubicBezTo>
                      <a:pt x="5559072" y="198293"/>
                      <a:pt x="5395458" y="34678"/>
                      <a:pt x="5193627" y="34678"/>
                    </a:cubicBezTo>
                    <a:lnTo>
                      <a:pt x="335369" y="34679"/>
                    </a:lnTo>
                    <a:cubicBezTo>
                      <a:pt x="209226" y="34679"/>
                      <a:pt x="98010" y="98591"/>
                      <a:pt x="32337" y="195800"/>
                    </a:cubicBezTo>
                    <a:lnTo>
                      <a:pt x="0" y="255376"/>
                    </a:lnTo>
                    <a:lnTo>
                      <a:pt x="9988" y="223198"/>
                    </a:lnTo>
                    <a:cubicBezTo>
                      <a:pt x="65466" y="92034"/>
                      <a:pt x="195342" y="1"/>
                      <a:pt x="346714" y="1"/>
                    </a:cubicBezTo>
                    <a:lnTo>
                      <a:pt x="5204973" y="0"/>
                    </a:lnTo>
                    <a:cubicBezTo>
                      <a:pt x="5305888" y="0"/>
                      <a:pt x="5397249" y="40904"/>
                      <a:pt x="5463381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7"/>
              <p:cNvSpPr/>
              <p:nvPr/>
            </p:nvSpPr>
            <p:spPr>
              <a:xfrm rot="-2827716">
                <a:off x="4271307" y="2012144"/>
                <a:ext cx="5567509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570417" h="510193" extrusionOk="0">
                    <a:moveTo>
                      <a:pt x="5570417" y="254816"/>
                    </a:moveTo>
                    <a:lnTo>
                      <a:pt x="5560429" y="286995"/>
                    </a:lnTo>
                    <a:cubicBezTo>
                      <a:pt x="5504952" y="418159"/>
                      <a:pt x="5375074" y="510192"/>
                      <a:pt x="5223702" y="510192"/>
                    </a:cubicBezTo>
                    <a:lnTo>
                      <a:pt x="365444" y="510192"/>
                    </a:lnTo>
                    <a:cubicBezTo>
                      <a:pt x="163614" y="510193"/>
                      <a:pt x="0" y="346577"/>
                      <a:pt x="0" y="144747"/>
                    </a:cubicBezTo>
                    <a:cubicBezTo>
                      <a:pt x="0" y="94290"/>
                      <a:pt x="10226" y="46221"/>
                      <a:pt x="28718" y="2500"/>
                    </a:cubicBezTo>
                    <a:lnTo>
                      <a:pt x="30075" y="0"/>
                    </a:lnTo>
                    <a:lnTo>
                      <a:pt x="18769" y="36420"/>
                    </a:lnTo>
                    <a:cubicBezTo>
                      <a:pt x="13902" y="60209"/>
                      <a:pt x="11345" y="84841"/>
                      <a:pt x="11345" y="110069"/>
                    </a:cubicBezTo>
                    <a:cubicBezTo>
                      <a:pt x="11345" y="311900"/>
                      <a:pt x="174959" y="475515"/>
                      <a:pt x="376790" y="475515"/>
                    </a:cubicBezTo>
                    <a:lnTo>
                      <a:pt x="5235047" y="475515"/>
                    </a:lnTo>
                    <a:cubicBezTo>
                      <a:pt x="5361191" y="475514"/>
                      <a:pt x="5472407" y="411603"/>
                      <a:pt x="5538080" y="314393"/>
                    </a:cubicBezTo>
                    <a:lnTo>
                      <a:pt x="5570417" y="25481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1" name="Google Shape;831;p7"/>
            <p:cNvGrpSpPr/>
            <p:nvPr/>
          </p:nvGrpSpPr>
          <p:grpSpPr>
            <a:xfrm>
              <a:off x="5506653" y="294250"/>
              <a:ext cx="1839662" cy="1950655"/>
              <a:chOff x="5624194" y="350969"/>
              <a:chExt cx="4465200" cy="4734600"/>
            </a:xfrm>
          </p:grpSpPr>
          <p:sp>
            <p:nvSpPr>
              <p:cNvPr id="832" name="Google Shape;832;p7"/>
              <p:cNvSpPr/>
              <p:nvPr/>
            </p:nvSpPr>
            <p:spPr>
              <a:xfrm rot="-2829881">
                <a:off x="4967296" y="2352819"/>
                <a:ext cx="5778994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7"/>
              <p:cNvSpPr/>
              <p:nvPr/>
            </p:nvSpPr>
            <p:spPr>
              <a:xfrm rot="-2827716">
                <a:off x="4903645" y="2383838"/>
                <a:ext cx="5757263" cy="509928"/>
              </a:xfrm>
              <a:custGeom>
                <a:avLst/>
                <a:gdLst/>
                <a:ahLst/>
                <a:cxnLst/>
                <a:rect l="l" t="t" r="r" b="b"/>
                <a:pathLst>
                  <a:path w="5760270" h="510194" extrusionOk="0">
                    <a:moveTo>
                      <a:pt x="5653234" y="107036"/>
                    </a:moveTo>
                    <a:cubicBezTo>
                      <a:pt x="5719367" y="173169"/>
                      <a:pt x="5760270" y="264529"/>
                      <a:pt x="5760270" y="365445"/>
                    </a:cubicBezTo>
                    <a:cubicBezTo>
                      <a:pt x="5760270" y="415902"/>
                      <a:pt x="5750045" y="463972"/>
                      <a:pt x="5731553" y="507693"/>
                    </a:cubicBezTo>
                    <a:lnTo>
                      <a:pt x="5730195" y="510194"/>
                    </a:lnTo>
                    <a:lnTo>
                      <a:pt x="5741501" y="473772"/>
                    </a:lnTo>
                    <a:cubicBezTo>
                      <a:pt x="5746369" y="449983"/>
                      <a:pt x="5748925" y="425351"/>
                      <a:pt x="5748925" y="400122"/>
                    </a:cubicBezTo>
                    <a:cubicBezTo>
                      <a:pt x="5748925" y="198292"/>
                      <a:pt x="5585310" y="34678"/>
                      <a:pt x="5383480" y="34678"/>
                    </a:cubicBezTo>
                    <a:lnTo>
                      <a:pt x="335370" y="34678"/>
                    </a:lnTo>
                    <a:cubicBezTo>
                      <a:pt x="209227" y="34679"/>
                      <a:pt x="98010" y="98590"/>
                      <a:pt x="32337" y="195800"/>
                    </a:cubicBezTo>
                    <a:lnTo>
                      <a:pt x="0" y="255377"/>
                    </a:lnTo>
                    <a:lnTo>
                      <a:pt x="9989" y="223198"/>
                    </a:lnTo>
                    <a:cubicBezTo>
                      <a:pt x="65466" y="92034"/>
                      <a:pt x="195343" y="1"/>
                      <a:pt x="346716" y="1"/>
                    </a:cubicBezTo>
                    <a:lnTo>
                      <a:pt x="5394825" y="0"/>
                    </a:lnTo>
                    <a:cubicBezTo>
                      <a:pt x="5495740" y="0"/>
                      <a:pt x="5587102" y="40904"/>
                      <a:pt x="5653234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7"/>
              <p:cNvSpPr/>
              <p:nvPr/>
            </p:nvSpPr>
            <p:spPr>
              <a:xfrm rot="-2827716">
                <a:off x="5056297" y="2544077"/>
                <a:ext cx="5757263" cy="509925"/>
              </a:xfrm>
              <a:custGeom>
                <a:avLst/>
                <a:gdLst/>
                <a:ahLst/>
                <a:cxnLst/>
                <a:rect l="l" t="t" r="r" b="b"/>
                <a:pathLst>
                  <a:path w="5760270" h="510191" extrusionOk="0">
                    <a:moveTo>
                      <a:pt x="5760270" y="254817"/>
                    </a:moveTo>
                    <a:lnTo>
                      <a:pt x="5750282" y="286994"/>
                    </a:lnTo>
                    <a:cubicBezTo>
                      <a:pt x="5694805" y="418157"/>
                      <a:pt x="5564928" y="510191"/>
                      <a:pt x="5413556" y="510191"/>
                    </a:cubicBezTo>
                    <a:lnTo>
                      <a:pt x="365446" y="510191"/>
                    </a:lnTo>
                    <a:cubicBezTo>
                      <a:pt x="163615" y="510191"/>
                      <a:pt x="0" y="346576"/>
                      <a:pt x="0" y="144746"/>
                    </a:cubicBezTo>
                    <a:cubicBezTo>
                      <a:pt x="0" y="94289"/>
                      <a:pt x="10226" y="46220"/>
                      <a:pt x="28719" y="2499"/>
                    </a:cubicBezTo>
                    <a:lnTo>
                      <a:pt x="30075" y="0"/>
                    </a:lnTo>
                    <a:lnTo>
                      <a:pt x="18770" y="36419"/>
                    </a:lnTo>
                    <a:cubicBezTo>
                      <a:pt x="13902" y="60208"/>
                      <a:pt x="11345" y="84840"/>
                      <a:pt x="11345" y="110069"/>
                    </a:cubicBezTo>
                    <a:cubicBezTo>
                      <a:pt x="11345" y="311899"/>
                      <a:pt x="174961" y="475514"/>
                      <a:pt x="376791" y="475513"/>
                    </a:cubicBezTo>
                    <a:lnTo>
                      <a:pt x="5424901" y="475513"/>
                    </a:lnTo>
                    <a:cubicBezTo>
                      <a:pt x="5551044" y="475513"/>
                      <a:pt x="5662261" y="411601"/>
                      <a:pt x="5727934" y="314392"/>
                    </a:cubicBezTo>
                    <a:lnTo>
                      <a:pt x="5760270" y="254817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7"/>
            <p:cNvGrpSpPr/>
            <p:nvPr/>
          </p:nvGrpSpPr>
          <p:grpSpPr>
            <a:xfrm>
              <a:off x="5354860" y="1023596"/>
              <a:ext cx="1812470" cy="1921362"/>
              <a:chOff x="5255762" y="2121228"/>
              <a:chExt cx="4399200" cy="4663500"/>
            </a:xfrm>
          </p:grpSpPr>
          <p:sp>
            <p:nvSpPr>
              <p:cNvPr id="836" name="Google Shape;836;p7"/>
              <p:cNvSpPr/>
              <p:nvPr/>
            </p:nvSpPr>
            <p:spPr>
              <a:xfrm rot="-2829916">
                <a:off x="4614371" y="4087528"/>
                <a:ext cx="5681983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7"/>
              <p:cNvSpPr/>
              <p:nvPr/>
            </p:nvSpPr>
            <p:spPr>
              <a:xfrm rot="-2827716">
                <a:off x="4550710" y="4118522"/>
                <a:ext cx="5660315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663271" h="510193" extrusionOk="0">
                    <a:moveTo>
                      <a:pt x="5556235" y="107036"/>
                    </a:moveTo>
                    <a:cubicBezTo>
                      <a:pt x="5622367" y="173169"/>
                      <a:pt x="5663271" y="264530"/>
                      <a:pt x="5663271" y="365444"/>
                    </a:cubicBezTo>
                    <a:cubicBezTo>
                      <a:pt x="5663271" y="415902"/>
                      <a:pt x="5653045" y="463971"/>
                      <a:pt x="5634553" y="507693"/>
                    </a:cubicBezTo>
                    <a:lnTo>
                      <a:pt x="5633195" y="510193"/>
                    </a:lnTo>
                    <a:lnTo>
                      <a:pt x="5644501" y="473772"/>
                    </a:lnTo>
                    <a:cubicBezTo>
                      <a:pt x="5649369" y="449982"/>
                      <a:pt x="5651925" y="425351"/>
                      <a:pt x="5651925" y="400122"/>
                    </a:cubicBezTo>
                    <a:cubicBezTo>
                      <a:pt x="5651926" y="198292"/>
                      <a:pt x="5488311" y="34678"/>
                      <a:pt x="5286481" y="34677"/>
                    </a:cubicBezTo>
                    <a:lnTo>
                      <a:pt x="335370" y="34677"/>
                    </a:lnTo>
                    <a:cubicBezTo>
                      <a:pt x="209226" y="34677"/>
                      <a:pt x="98010" y="98589"/>
                      <a:pt x="32337" y="195798"/>
                    </a:cubicBezTo>
                    <a:lnTo>
                      <a:pt x="0" y="255374"/>
                    </a:lnTo>
                    <a:lnTo>
                      <a:pt x="9988" y="223197"/>
                    </a:lnTo>
                    <a:cubicBezTo>
                      <a:pt x="65466" y="92033"/>
                      <a:pt x="195343" y="-1"/>
                      <a:pt x="346715" y="0"/>
                    </a:cubicBezTo>
                    <a:lnTo>
                      <a:pt x="5297827" y="0"/>
                    </a:lnTo>
                    <a:cubicBezTo>
                      <a:pt x="5398741" y="0"/>
                      <a:pt x="5490103" y="40904"/>
                      <a:pt x="5556235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7"/>
              <p:cNvSpPr/>
              <p:nvPr/>
            </p:nvSpPr>
            <p:spPr>
              <a:xfrm rot="-2827716">
                <a:off x="4703362" y="4278757"/>
                <a:ext cx="5660314" cy="509928"/>
              </a:xfrm>
              <a:custGeom>
                <a:avLst/>
                <a:gdLst/>
                <a:ahLst/>
                <a:cxnLst/>
                <a:rect l="l" t="t" r="r" b="b"/>
                <a:pathLst>
                  <a:path w="5663270" h="510194" extrusionOk="0">
                    <a:moveTo>
                      <a:pt x="5663270" y="254819"/>
                    </a:moveTo>
                    <a:lnTo>
                      <a:pt x="5653283" y="286996"/>
                    </a:lnTo>
                    <a:cubicBezTo>
                      <a:pt x="5597805" y="418160"/>
                      <a:pt x="5467928" y="510193"/>
                      <a:pt x="5316556" y="510193"/>
                    </a:cubicBezTo>
                    <a:lnTo>
                      <a:pt x="365445" y="510194"/>
                    </a:lnTo>
                    <a:cubicBezTo>
                      <a:pt x="163615" y="510194"/>
                      <a:pt x="0" y="346579"/>
                      <a:pt x="0" y="144749"/>
                    </a:cubicBezTo>
                    <a:cubicBezTo>
                      <a:pt x="0" y="94291"/>
                      <a:pt x="10226" y="46222"/>
                      <a:pt x="28718" y="2501"/>
                    </a:cubicBezTo>
                    <a:lnTo>
                      <a:pt x="30075" y="0"/>
                    </a:lnTo>
                    <a:lnTo>
                      <a:pt x="18770" y="36421"/>
                    </a:lnTo>
                    <a:cubicBezTo>
                      <a:pt x="13901" y="60210"/>
                      <a:pt x="11345" y="84843"/>
                      <a:pt x="11345" y="110071"/>
                    </a:cubicBezTo>
                    <a:cubicBezTo>
                      <a:pt x="11345" y="311901"/>
                      <a:pt x="174960" y="475516"/>
                      <a:pt x="376790" y="475516"/>
                    </a:cubicBezTo>
                    <a:lnTo>
                      <a:pt x="5327901" y="475516"/>
                    </a:lnTo>
                    <a:cubicBezTo>
                      <a:pt x="5454045" y="475516"/>
                      <a:pt x="5565261" y="411604"/>
                      <a:pt x="5630934" y="314394"/>
                    </a:cubicBezTo>
                    <a:lnTo>
                      <a:pt x="5663270" y="254819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9" name="Google Shape;839;p7"/>
            <p:cNvGrpSpPr/>
            <p:nvPr/>
          </p:nvGrpSpPr>
          <p:grpSpPr>
            <a:xfrm>
              <a:off x="6109308" y="1266969"/>
              <a:ext cx="1644004" cy="1739794"/>
              <a:chOff x="7086948" y="2711938"/>
              <a:chExt cx="3990300" cy="4222800"/>
            </a:xfrm>
          </p:grpSpPr>
          <p:sp>
            <p:nvSpPr>
              <p:cNvPr id="840" name="Google Shape;840;p7"/>
              <p:cNvSpPr/>
              <p:nvPr/>
            </p:nvSpPr>
            <p:spPr>
              <a:xfrm rot="-2830071">
                <a:off x="6541696" y="4457889"/>
                <a:ext cx="5080804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7"/>
              <p:cNvSpPr/>
              <p:nvPr/>
            </p:nvSpPr>
            <p:spPr>
              <a:xfrm rot="-2827716">
                <a:off x="6477943" y="4488751"/>
                <a:ext cx="5059349" cy="509926"/>
              </a:xfrm>
              <a:custGeom>
                <a:avLst/>
                <a:gdLst/>
                <a:ahLst/>
                <a:cxnLst/>
                <a:rect l="l" t="t" r="r" b="b"/>
                <a:pathLst>
                  <a:path w="5061991" h="510192" extrusionOk="0">
                    <a:moveTo>
                      <a:pt x="4954955" y="107036"/>
                    </a:moveTo>
                    <a:cubicBezTo>
                      <a:pt x="5021087" y="173169"/>
                      <a:pt x="5061991" y="264531"/>
                      <a:pt x="5061991" y="365445"/>
                    </a:cubicBezTo>
                    <a:cubicBezTo>
                      <a:pt x="5061991" y="415903"/>
                      <a:pt x="5051765" y="463972"/>
                      <a:pt x="5033272" y="507693"/>
                    </a:cubicBezTo>
                    <a:lnTo>
                      <a:pt x="5031916" y="510192"/>
                    </a:lnTo>
                    <a:lnTo>
                      <a:pt x="5043221" y="473773"/>
                    </a:lnTo>
                    <a:cubicBezTo>
                      <a:pt x="5048089" y="449983"/>
                      <a:pt x="5050646" y="425352"/>
                      <a:pt x="5050646" y="400123"/>
                    </a:cubicBezTo>
                    <a:cubicBezTo>
                      <a:pt x="5050646" y="198293"/>
                      <a:pt x="4887031" y="34678"/>
                      <a:pt x="4685200" y="34678"/>
                    </a:cubicBezTo>
                    <a:lnTo>
                      <a:pt x="335370" y="34678"/>
                    </a:lnTo>
                    <a:cubicBezTo>
                      <a:pt x="209226" y="34678"/>
                      <a:pt x="98010" y="98590"/>
                      <a:pt x="32336" y="195799"/>
                    </a:cubicBezTo>
                    <a:lnTo>
                      <a:pt x="0" y="255374"/>
                    </a:lnTo>
                    <a:lnTo>
                      <a:pt x="9988" y="223197"/>
                    </a:lnTo>
                    <a:cubicBezTo>
                      <a:pt x="65466" y="92034"/>
                      <a:pt x="195342" y="0"/>
                      <a:pt x="346715" y="0"/>
                    </a:cubicBezTo>
                    <a:lnTo>
                      <a:pt x="4696545" y="1"/>
                    </a:lnTo>
                    <a:cubicBezTo>
                      <a:pt x="4797461" y="1"/>
                      <a:pt x="4888822" y="40904"/>
                      <a:pt x="4954955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7"/>
              <p:cNvSpPr/>
              <p:nvPr/>
            </p:nvSpPr>
            <p:spPr>
              <a:xfrm rot="-2827716">
                <a:off x="6630593" y="4648986"/>
                <a:ext cx="5059350" cy="509928"/>
              </a:xfrm>
              <a:custGeom>
                <a:avLst/>
                <a:gdLst/>
                <a:ahLst/>
                <a:cxnLst/>
                <a:rect l="l" t="t" r="r" b="b"/>
                <a:pathLst>
                  <a:path w="5061992" h="510194" extrusionOk="0">
                    <a:moveTo>
                      <a:pt x="5061992" y="254818"/>
                    </a:moveTo>
                    <a:lnTo>
                      <a:pt x="5052003" y="286996"/>
                    </a:lnTo>
                    <a:cubicBezTo>
                      <a:pt x="4996525" y="418160"/>
                      <a:pt x="4866649" y="510193"/>
                      <a:pt x="4715276" y="510194"/>
                    </a:cubicBezTo>
                    <a:lnTo>
                      <a:pt x="365445" y="510194"/>
                    </a:lnTo>
                    <a:cubicBezTo>
                      <a:pt x="163616" y="510194"/>
                      <a:pt x="0" y="346579"/>
                      <a:pt x="1" y="144749"/>
                    </a:cubicBezTo>
                    <a:cubicBezTo>
                      <a:pt x="1" y="94292"/>
                      <a:pt x="10227" y="46223"/>
                      <a:pt x="28719" y="2501"/>
                    </a:cubicBezTo>
                    <a:lnTo>
                      <a:pt x="30076" y="0"/>
                    </a:lnTo>
                    <a:lnTo>
                      <a:pt x="18771" y="36422"/>
                    </a:lnTo>
                    <a:cubicBezTo>
                      <a:pt x="13902" y="60211"/>
                      <a:pt x="11346" y="84843"/>
                      <a:pt x="11346" y="110072"/>
                    </a:cubicBezTo>
                    <a:cubicBezTo>
                      <a:pt x="11345" y="311901"/>
                      <a:pt x="174961" y="475517"/>
                      <a:pt x="376790" y="475516"/>
                    </a:cubicBezTo>
                    <a:lnTo>
                      <a:pt x="4726622" y="475516"/>
                    </a:lnTo>
                    <a:cubicBezTo>
                      <a:pt x="4852765" y="475516"/>
                      <a:pt x="4963982" y="411604"/>
                      <a:pt x="5029655" y="314395"/>
                    </a:cubicBezTo>
                    <a:lnTo>
                      <a:pt x="5061992" y="254818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3" name="Google Shape;843;p7"/>
            <p:cNvGrpSpPr/>
            <p:nvPr/>
          </p:nvGrpSpPr>
          <p:grpSpPr>
            <a:xfrm>
              <a:off x="4533350" y="505715"/>
              <a:ext cx="1271601" cy="1347634"/>
              <a:chOff x="2032969" y="864182"/>
              <a:chExt cx="4314900" cy="4572900"/>
            </a:xfrm>
          </p:grpSpPr>
          <p:sp>
            <p:nvSpPr>
              <p:cNvPr id="844" name="Google Shape;844;p7"/>
              <p:cNvSpPr/>
              <p:nvPr/>
            </p:nvSpPr>
            <p:spPr>
              <a:xfrm rot="-2830053">
                <a:off x="1411304" y="2785182"/>
                <a:ext cx="5558230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7"/>
              <p:cNvSpPr/>
              <p:nvPr/>
            </p:nvSpPr>
            <p:spPr>
              <a:xfrm rot="-2827716">
                <a:off x="1347693" y="2816223"/>
                <a:ext cx="5536567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539459" h="510193" extrusionOk="0">
                    <a:moveTo>
                      <a:pt x="5432423" y="107037"/>
                    </a:moveTo>
                    <a:cubicBezTo>
                      <a:pt x="5498556" y="173170"/>
                      <a:pt x="5539459" y="264531"/>
                      <a:pt x="5539459" y="365446"/>
                    </a:cubicBezTo>
                    <a:cubicBezTo>
                      <a:pt x="5539459" y="415903"/>
                      <a:pt x="5529233" y="463972"/>
                      <a:pt x="5510741" y="507694"/>
                    </a:cubicBezTo>
                    <a:lnTo>
                      <a:pt x="5509384" y="510193"/>
                    </a:lnTo>
                    <a:lnTo>
                      <a:pt x="5520689" y="473773"/>
                    </a:lnTo>
                    <a:cubicBezTo>
                      <a:pt x="5525558" y="449984"/>
                      <a:pt x="5528114" y="425352"/>
                      <a:pt x="5528114" y="400124"/>
                    </a:cubicBezTo>
                    <a:cubicBezTo>
                      <a:pt x="5528114" y="198293"/>
                      <a:pt x="5364500" y="34678"/>
                      <a:pt x="5162669" y="34678"/>
                    </a:cubicBezTo>
                    <a:lnTo>
                      <a:pt x="335370" y="34678"/>
                    </a:lnTo>
                    <a:cubicBezTo>
                      <a:pt x="209226" y="34678"/>
                      <a:pt x="98010" y="98590"/>
                      <a:pt x="32337" y="195800"/>
                    </a:cubicBezTo>
                    <a:lnTo>
                      <a:pt x="0" y="255375"/>
                    </a:lnTo>
                    <a:lnTo>
                      <a:pt x="9988" y="223198"/>
                    </a:lnTo>
                    <a:cubicBezTo>
                      <a:pt x="65466" y="92034"/>
                      <a:pt x="195342" y="1"/>
                      <a:pt x="346715" y="0"/>
                    </a:cubicBezTo>
                    <a:lnTo>
                      <a:pt x="5174015" y="1"/>
                    </a:lnTo>
                    <a:cubicBezTo>
                      <a:pt x="5274930" y="1"/>
                      <a:pt x="5366291" y="40905"/>
                      <a:pt x="5432423" y="10703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7"/>
              <p:cNvSpPr/>
              <p:nvPr/>
            </p:nvSpPr>
            <p:spPr>
              <a:xfrm rot="-2827716">
                <a:off x="1500345" y="2976459"/>
                <a:ext cx="5536567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539459" h="510193" extrusionOk="0">
                    <a:moveTo>
                      <a:pt x="5539459" y="254818"/>
                    </a:moveTo>
                    <a:lnTo>
                      <a:pt x="5529471" y="286996"/>
                    </a:lnTo>
                    <a:cubicBezTo>
                      <a:pt x="5473993" y="418159"/>
                      <a:pt x="5344117" y="510193"/>
                      <a:pt x="5192744" y="510193"/>
                    </a:cubicBezTo>
                    <a:lnTo>
                      <a:pt x="365445" y="510193"/>
                    </a:lnTo>
                    <a:cubicBezTo>
                      <a:pt x="163616" y="510193"/>
                      <a:pt x="0" y="346578"/>
                      <a:pt x="0" y="144749"/>
                    </a:cubicBezTo>
                    <a:cubicBezTo>
                      <a:pt x="0" y="94291"/>
                      <a:pt x="10226" y="46222"/>
                      <a:pt x="28718" y="2500"/>
                    </a:cubicBezTo>
                    <a:lnTo>
                      <a:pt x="30075" y="0"/>
                    </a:lnTo>
                    <a:lnTo>
                      <a:pt x="18770" y="36421"/>
                    </a:lnTo>
                    <a:cubicBezTo>
                      <a:pt x="13902" y="60210"/>
                      <a:pt x="11345" y="84842"/>
                      <a:pt x="11345" y="110071"/>
                    </a:cubicBezTo>
                    <a:cubicBezTo>
                      <a:pt x="11345" y="311900"/>
                      <a:pt x="174961" y="475516"/>
                      <a:pt x="376790" y="475515"/>
                    </a:cubicBezTo>
                    <a:lnTo>
                      <a:pt x="5204090" y="475515"/>
                    </a:lnTo>
                    <a:cubicBezTo>
                      <a:pt x="5330233" y="475515"/>
                      <a:pt x="5441449" y="411603"/>
                      <a:pt x="5507122" y="314394"/>
                    </a:cubicBezTo>
                    <a:lnTo>
                      <a:pt x="5539459" y="254818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7" name="Google Shape;847;p7"/>
            <p:cNvGrpSpPr/>
            <p:nvPr/>
          </p:nvGrpSpPr>
          <p:grpSpPr>
            <a:xfrm>
              <a:off x="4535975" y="364983"/>
              <a:ext cx="1100782" cy="1169874"/>
              <a:chOff x="1316031" y="142329"/>
              <a:chExt cx="2671800" cy="2839500"/>
            </a:xfrm>
          </p:grpSpPr>
          <p:sp>
            <p:nvSpPr>
              <p:cNvPr id="848" name="Google Shape;848;p7"/>
              <p:cNvSpPr/>
              <p:nvPr/>
            </p:nvSpPr>
            <p:spPr>
              <a:xfrm rot="-2830044">
                <a:off x="893477" y="1370600"/>
                <a:ext cx="3516907" cy="38295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7"/>
              <p:cNvSpPr/>
              <p:nvPr/>
            </p:nvSpPr>
            <p:spPr>
              <a:xfrm rot="-2827716">
                <a:off x="863305" y="1385770"/>
                <a:ext cx="3505215" cy="274960"/>
              </a:xfrm>
              <a:custGeom>
                <a:avLst/>
                <a:gdLst/>
                <a:ahLst/>
                <a:cxnLst/>
                <a:rect l="l" t="t" r="r" b="b"/>
                <a:pathLst>
                  <a:path w="3507046" h="275104" extrusionOk="0">
                    <a:moveTo>
                      <a:pt x="3450985" y="56062"/>
                    </a:moveTo>
                    <a:cubicBezTo>
                      <a:pt x="3485622" y="90699"/>
                      <a:pt x="3507046" y="138549"/>
                      <a:pt x="3507046" y="191404"/>
                    </a:cubicBezTo>
                    <a:cubicBezTo>
                      <a:pt x="3507046" y="217831"/>
                      <a:pt x="3501690" y="243008"/>
                      <a:pt x="3492004" y="265906"/>
                    </a:cubicBezTo>
                    <a:lnTo>
                      <a:pt x="3485803" y="275104"/>
                    </a:lnTo>
                    <a:lnTo>
                      <a:pt x="3495700" y="226082"/>
                    </a:lnTo>
                    <a:cubicBezTo>
                      <a:pt x="3495701" y="120372"/>
                      <a:pt x="3410007" y="34678"/>
                      <a:pt x="3304298" y="34679"/>
                    </a:cubicBezTo>
                    <a:lnTo>
                      <a:pt x="170160" y="34678"/>
                    </a:lnTo>
                    <a:cubicBezTo>
                      <a:pt x="117306" y="34678"/>
                      <a:pt x="69455" y="56102"/>
                      <a:pt x="34818" y="90739"/>
                    </a:cubicBezTo>
                    <a:lnTo>
                      <a:pt x="0" y="142381"/>
                    </a:lnTo>
                    <a:lnTo>
                      <a:pt x="5144" y="116901"/>
                    </a:lnTo>
                    <a:cubicBezTo>
                      <a:pt x="34200" y="48203"/>
                      <a:pt x="102224" y="1"/>
                      <a:pt x="181506" y="0"/>
                    </a:cubicBezTo>
                    <a:lnTo>
                      <a:pt x="3315643" y="1"/>
                    </a:lnTo>
                    <a:cubicBezTo>
                      <a:pt x="3368497" y="1"/>
                      <a:pt x="3416348" y="21424"/>
                      <a:pt x="3450985" y="56062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7"/>
              <p:cNvSpPr/>
              <p:nvPr/>
            </p:nvSpPr>
            <p:spPr>
              <a:xfrm rot="-2827716">
                <a:off x="939100" y="1462710"/>
                <a:ext cx="3505215" cy="274959"/>
              </a:xfrm>
              <a:custGeom>
                <a:avLst/>
                <a:gdLst/>
                <a:ahLst/>
                <a:cxnLst/>
                <a:rect l="l" t="t" r="r" b="b"/>
                <a:pathLst>
                  <a:path w="3507046" h="275103" extrusionOk="0">
                    <a:moveTo>
                      <a:pt x="3507046" y="132723"/>
                    </a:moveTo>
                    <a:lnTo>
                      <a:pt x="3501902" y="158203"/>
                    </a:lnTo>
                    <a:cubicBezTo>
                      <a:pt x="3472846" y="226900"/>
                      <a:pt x="3404822" y="275103"/>
                      <a:pt x="3325540" y="275103"/>
                    </a:cubicBezTo>
                    <a:lnTo>
                      <a:pt x="191404" y="275103"/>
                    </a:lnTo>
                    <a:cubicBezTo>
                      <a:pt x="85694" y="275103"/>
                      <a:pt x="0" y="189409"/>
                      <a:pt x="0" y="83700"/>
                    </a:cubicBezTo>
                    <a:cubicBezTo>
                      <a:pt x="0" y="57272"/>
                      <a:pt x="5356" y="32096"/>
                      <a:pt x="15042" y="9197"/>
                    </a:cubicBezTo>
                    <a:lnTo>
                      <a:pt x="21243" y="0"/>
                    </a:lnTo>
                    <a:lnTo>
                      <a:pt x="11346" y="49022"/>
                    </a:lnTo>
                    <a:cubicBezTo>
                      <a:pt x="11345" y="154732"/>
                      <a:pt x="97039" y="240425"/>
                      <a:pt x="202749" y="240426"/>
                    </a:cubicBezTo>
                    <a:lnTo>
                      <a:pt x="3336885" y="240426"/>
                    </a:lnTo>
                    <a:cubicBezTo>
                      <a:pt x="3389740" y="240426"/>
                      <a:pt x="3437591" y="219002"/>
                      <a:pt x="3472228" y="184365"/>
                    </a:cubicBezTo>
                    <a:lnTo>
                      <a:pt x="3507046" y="132723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1" name="Google Shape;851;p7"/>
            <p:cNvGrpSpPr/>
            <p:nvPr/>
          </p:nvGrpSpPr>
          <p:grpSpPr>
            <a:xfrm>
              <a:off x="5074175" y="364968"/>
              <a:ext cx="735834" cy="780410"/>
              <a:chOff x="1470547" y="379512"/>
              <a:chExt cx="1786005" cy="1894200"/>
            </a:xfrm>
          </p:grpSpPr>
          <p:sp>
            <p:nvSpPr>
              <p:cNvPr id="852" name="Google Shape;852;p7"/>
              <p:cNvSpPr/>
              <p:nvPr/>
            </p:nvSpPr>
            <p:spPr>
              <a:xfrm rot="-2829958">
                <a:off x="1188617" y="1198925"/>
                <a:ext cx="2346159" cy="255373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7"/>
              <p:cNvSpPr/>
              <p:nvPr/>
            </p:nvSpPr>
            <p:spPr>
              <a:xfrm rot="-2827716">
                <a:off x="1150177" y="1217048"/>
                <a:ext cx="2344831" cy="148419"/>
              </a:xfrm>
              <a:custGeom>
                <a:avLst/>
                <a:gdLst/>
                <a:ahLst/>
                <a:cxnLst/>
                <a:rect l="l" t="t" r="r" b="b"/>
                <a:pathLst>
                  <a:path w="2346056" h="148497" extrusionOk="0">
                    <a:moveTo>
                      <a:pt x="2308660" y="37397"/>
                    </a:moveTo>
                    <a:cubicBezTo>
                      <a:pt x="2331765" y="60503"/>
                      <a:pt x="2346056" y="92423"/>
                      <a:pt x="2346056" y="127681"/>
                    </a:cubicBezTo>
                    <a:lnTo>
                      <a:pt x="2346055" y="127680"/>
                    </a:lnTo>
                    <a:lnTo>
                      <a:pt x="2341853" y="148497"/>
                    </a:lnTo>
                    <a:lnTo>
                      <a:pt x="2334695" y="113045"/>
                    </a:lnTo>
                    <a:cubicBezTo>
                      <a:pt x="2315313" y="67219"/>
                      <a:pt x="2269936" y="35064"/>
                      <a:pt x="2217049" y="35064"/>
                    </a:cubicBezTo>
                    <a:lnTo>
                      <a:pt x="126353" y="35064"/>
                    </a:lnTo>
                    <a:cubicBezTo>
                      <a:pt x="73466" y="35064"/>
                      <a:pt x="28089" y="67219"/>
                      <a:pt x="8706" y="113045"/>
                    </a:cubicBezTo>
                    <a:lnTo>
                      <a:pt x="2876" y="141924"/>
                    </a:lnTo>
                    <a:lnTo>
                      <a:pt x="0" y="127680"/>
                    </a:lnTo>
                    <a:lnTo>
                      <a:pt x="10034" y="77982"/>
                    </a:lnTo>
                    <a:cubicBezTo>
                      <a:pt x="29416" y="32155"/>
                      <a:pt x="74793" y="1"/>
                      <a:pt x="127680" y="1"/>
                    </a:cubicBezTo>
                    <a:lnTo>
                      <a:pt x="2218376" y="0"/>
                    </a:lnTo>
                    <a:cubicBezTo>
                      <a:pt x="2253634" y="0"/>
                      <a:pt x="2285554" y="14291"/>
                      <a:pt x="2308660" y="3739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7"/>
              <p:cNvSpPr/>
              <p:nvPr/>
            </p:nvSpPr>
            <p:spPr>
              <a:xfrm rot="-2827716">
                <a:off x="1232089" y="1286157"/>
                <a:ext cx="2344831" cy="148422"/>
              </a:xfrm>
              <a:custGeom>
                <a:avLst/>
                <a:gdLst/>
                <a:ahLst/>
                <a:cxnLst/>
                <a:rect l="l" t="t" r="r" b="b"/>
                <a:pathLst>
                  <a:path w="2346056" h="148500" extrusionOk="0">
                    <a:moveTo>
                      <a:pt x="2343180" y="6573"/>
                    </a:moveTo>
                    <a:lnTo>
                      <a:pt x="2346056" y="20821"/>
                    </a:lnTo>
                    <a:lnTo>
                      <a:pt x="2346055" y="20820"/>
                    </a:lnTo>
                    <a:cubicBezTo>
                      <a:pt x="2346055" y="91336"/>
                      <a:pt x="2288891" y="148500"/>
                      <a:pt x="2218375" y="148500"/>
                    </a:cubicBezTo>
                    <a:lnTo>
                      <a:pt x="127680" y="148499"/>
                    </a:lnTo>
                    <a:cubicBezTo>
                      <a:pt x="74793" y="148499"/>
                      <a:pt x="29416" y="116344"/>
                      <a:pt x="10034" y="70518"/>
                    </a:cubicBezTo>
                    <a:lnTo>
                      <a:pt x="0" y="20819"/>
                    </a:lnTo>
                    <a:lnTo>
                      <a:pt x="4203" y="0"/>
                    </a:lnTo>
                    <a:lnTo>
                      <a:pt x="11361" y="35454"/>
                    </a:lnTo>
                    <a:cubicBezTo>
                      <a:pt x="30744" y="81280"/>
                      <a:pt x="76120" y="113435"/>
                      <a:pt x="129007" y="113435"/>
                    </a:cubicBezTo>
                    <a:lnTo>
                      <a:pt x="2219702" y="113436"/>
                    </a:lnTo>
                    <a:cubicBezTo>
                      <a:pt x="2272589" y="113436"/>
                      <a:pt x="2317966" y="81282"/>
                      <a:pt x="2337348" y="35455"/>
                    </a:cubicBezTo>
                    <a:lnTo>
                      <a:pt x="2343180" y="6573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5" name="Google Shape;855;p7"/>
            <p:cNvGrpSpPr/>
            <p:nvPr/>
          </p:nvGrpSpPr>
          <p:grpSpPr>
            <a:xfrm>
              <a:off x="4395079" y="697217"/>
              <a:ext cx="1329882" cy="1409495"/>
              <a:chOff x="2075692" y="52828"/>
              <a:chExt cx="4347442" cy="4607700"/>
            </a:xfrm>
          </p:grpSpPr>
          <p:sp>
            <p:nvSpPr>
              <p:cNvPr id="856" name="Google Shape;856;p7"/>
              <p:cNvSpPr/>
              <p:nvPr/>
            </p:nvSpPr>
            <p:spPr>
              <a:xfrm rot="-2829994">
                <a:off x="1427732" y="2009381"/>
                <a:ext cx="5639319" cy="694594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7"/>
              <p:cNvSpPr/>
              <p:nvPr/>
            </p:nvSpPr>
            <p:spPr>
              <a:xfrm rot="-2827716">
                <a:off x="1310940" y="2063599"/>
                <a:ext cx="5636336" cy="371302"/>
              </a:xfrm>
              <a:custGeom>
                <a:avLst/>
                <a:gdLst/>
                <a:ahLst/>
                <a:cxnLst/>
                <a:rect l="l" t="t" r="r" b="b"/>
                <a:pathLst>
                  <a:path w="5639280" h="371496" extrusionOk="0">
                    <a:moveTo>
                      <a:pt x="5537534" y="101745"/>
                    </a:moveTo>
                    <a:cubicBezTo>
                      <a:pt x="5600398" y="164609"/>
                      <a:pt x="5639280" y="251454"/>
                      <a:pt x="5639280" y="347381"/>
                    </a:cubicBezTo>
                    <a:lnTo>
                      <a:pt x="5636849" y="371496"/>
                    </a:lnTo>
                    <a:lnTo>
                      <a:pt x="5630895" y="312435"/>
                    </a:lnTo>
                    <a:cubicBezTo>
                      <a:pt x="5598503" y="154139"/>
                      <a:pt x="5458442" y="35063"/>
                      <a:pt x="5290571" y="35063"/>
                    </a:cubicBezTo>
                    <a:lnTo>
                      <a:pt x="346054" y="35063"/>
                    </a:lnTo>
                    <a:cubicBezTo>
                      <a:pt x="178182" y="35063"/>
                      <a:pt x="38122" y="154139"/>
                      <a:pt x="5731" y="312436"/>
                    </a:cubicBezTo>
                    <a:lnTo>
                      <a:pt x="1104" y="358331"/>
                    </a:lnTo>
                    <a:lnTo>
                      <a:pt x="0" y="347382"/>
                    </a:lnTo>
                    <a:cubicBezTo>
                      <a:pt x="0" y="155528"/>
                      <a:pt x="155527" y="-1"/>
                      <a:pt x="347382" y="0"/>
                    </a:cubicBezTo>
                    <a:lnTo>
                      <a:pt x="5291898" y="0"/>
                    </a:lnTo>
                    <a:cubicBezTo>
                      <a:pt x="5387825" y="0"/>
                      <a:pt x="5474670" y="38881"/>
                      <a:pt x="5537534" y="101745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7"/>
              <p:cNvSpPr/>
              <p:nvPr/>
            </p:nvSpPr>
            <p:spPr>
              <a:xfrm rot="-2827716">
                <a:off x="1551550" y="2279838"/>
                <a:ext cx="5636336" cy="371302"/>
              </a:xfrm>
              <a:custGeom>
                <a:avLst/>
                <a:gdLst/>
                <a:ahLst/>
                <a:cxnLst/>
                <a:rect l="l" t="t" r="r" b="b"/>
                <a:pathLst>
                  <a:path w="5639280" h="371496" extrusionOk="0">
                    <a:moveTo>
                      <a:pt x="5638176" y="13165"/>
                    </a:moveTo>
                    <a:lnTo>
                      <a:pt x="5639280" y="24114"/>
                    </a:lnTo>
                    <a:cubicBezTo>
                      <a:pt x="5639279" y="215968"/>
                      <a:pt x="5483752" y="371496"/>
                      <a:pt x="5291898" y="371496"/>
                    </a:cubicBezTo>
                    <a:lnTo>
                      <a:pt x="347382" y="371496"/>
                    </a:lnTo>
                    <a:cubicBezTo>
                      <a:pt x="155528" y="371496"/>
                      <a:pt x="-1" y="215969"/>
                      <a:pt x="0" y="24114"/>
                    </a:cubicBezTo>
                    <a:lnTo>
                      <a:pt x="2431" y="0"/>
                    </a:lnTo>
                    <a:lnTo>
                      <a:pt x="8385" y="59061"/>
                    </a:lnTo>
                    <a:cubicBezTo>
                      <a:pt x="40776" y="217356"/>
                      <a:pt x="180837" y="336432"/>
                      <a:pt x="348709" y="336432"/>
                    </a:cubicBezTo>
                    <a:lnTo>
                      <a:pt x="5293225" y="336433"/>
                    </a:lnTo>
                    <a:cubicBezTo>
                      <a:pt x="5461097" y="336432"/>
                      <a:pt x="5601157" y="217357"/>
                      <a:pt x="5633549" y="59060"/>
                    </a:cubicBezTo>
                    <a:lnTo>
                      <a:pt x="5638176" y="13165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9" name="Google Shape;859;p7"/>
            <p:cNvGrpSpPr/>
            <p:nvPr/>
          </p:nvGrpSpPr>
          <p:grpSpPr>
            <a:xfrm rot="-1579579">
              <a:off x="7082645" y="166310"/>
              <a:ext cx="220954" cy="220954"/>
              <a:chOff x="8297437" y="2253663"/>
              <a:chExt cx="4117200" cy="4117200"/>
            </a:xfrm>
          </p:grpSpPr>
          <p:sp>
            <p:nvSpPr>
              <p:cNvPr id="860" name="Google Shape;860;p7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61" name="Google Shape;861;p7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62" name="Google Shape;862;p7"/>
            <p:cNvGrpSpPr/>
            <p:nvPr/>
          </p:nvGrpSpPr>
          <p:grpSpPr>
            <a:xfrm rot="-1577215">
              <a:off x="6419953" y="456772"/>
              <a:ext cx="189653" cy="189653"/>
              <a:chOff x="8297437" y="2253663"/>
              <a:chExt cx="4117200" cy="4117200"/>
            </a:xfrm>
          </p:grpSpPr>
          <p:sp>
            <p:nvSpPr>
              <p:cNvPr id="863" name="Google Shape;863;p7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64" name="Google Shape;864;p7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65" name="Google Shape;865;p7"/>
            <p:cNvGrpSpPr/>
            <p:nvPr/>
          </p:nvGrpSpPr>
          <p:grpSpPr>
            <a:xfrm rot="-1567860">
              <a:off x="6963138" y="303534"/>
              <a:ext cx="121527" cy="121527"/>
              <a:chOff x="8297437" y="2253663"/>
              <a:chExt cx="4117200" cy="4117200"/>
            </a:xfrm>
          </p:grpSpPr>
          <p:sp>
            <p:nvSpPr>
              <p:cNvPr id="866" name="Google Shape;866;p7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67" name="Google Shape;867;p7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68" name="Google Shape;868;p7"/>
            <p:cNvGrpSpPr/>
            <p:nvPr/>
          </p:nvGrpSpPr>
          <p:grpSpPr>
            <a:xfrm rot="-1576056">
              <a:off x="6760060" y="2416456"/>
              <a:ext cx="283743" cy="283743"/>
              <a:chOff x="8297437" y="2253663"/>
              <a:chExt cx="4117200" cy="4117200"/>
            </a:xfrm>
          </p:grpSpPr>
          <p:sp>
            <p:nvSpPr>
              <p:cNvPr id="869" name="Google Shape;869;p7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70" name="Google Shape;870;p7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71" name="Google Shape;871;p7"/>
            <p:cNvGrpSpPr/>
            <p:nvPr/>
          </p:nvGrpSpPr>
          <p:grpSpPr>
            <a:xfrm rot="-1573441">
              <a:off x="6510118" y="1723880"/>
              <a:ext cx="154669" cy="154669"/>
              <a:chOff x="8297437" y="2253663"/>
              <a:chExt cx="4117200" cy="4117200"/>
            </a:xfrm>
          </p:grpSpPr>
          <p:sp>
            <p:nvSpPr>
              <p:cNvPr id="872" name="Google Shape;872;p7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73" name="Google Shape;873;p7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74" name="Google Shape;874;p7"/>
            <p:cNvGrpSpPr/>
            <p:nvPr/>
          </p:nvGrpSpPr>
          <p:grpSpPr>
            <a:xfrm rot="-1573249">
              <a:off x="5771983" y="46743"/>
              <a:ext cx="275827" cy="275827"/>
              <a:chOff x="8297437" y="2253663"/>
              <a:chExt cx="4117200" cy="4117200"/>
            </a:xfrm>
          </p:grpSpPr>
          <p:sp>
            <p:nvSpPr>
              <p:cNvPr id="875" name="Google Shape;875;p7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76" name="Google Shape;876;p7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77" name="Google Shape;877;p7"/>
            <p:cNvGrpSpPr/>
            <p:nvPr/>
          </p:nvGrpSpPr>
          <p:grpSpPr>
            <a:xfrm rot="-1577296">
              <a:off x="7116701" y="716767"/>
              <a:ext cx="152459" cy="152459"/>
              <a:chOff x="8297437" y="2253663"/>
              <a:chExt cx="4117200" cy="4117200"/>
            </a:xfrm>
          </p:grpSpPr>
          <p:sp>
            <p:nvSpPr>
              <p:cNvPr id="878" name="Google Shape;878;p7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79" name="Google Shape;879;p7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0" name="Google Shape;880;p7"/>
            <p:cNvGrpSpPr/>
            <p:nvPr/>
          </p:nvGrpSpPr>
          <p:grpSpPr>
            <a:xfrm rot="-1567860">
              <a:off x="6848063" y="871601"/>
              <a:ext cx="121527" cy="121527"/>
              <a:chOff x="8297437" y="2253663"/>
              <a:chExt cx="4117200" cy="4117200"/>
            </a:xfrm>
          </p:grpSpPr>
          <p:sp>
            <p:nvSpPr>
              <p:cNvPr id="881" name="Google Shape;881;p7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82" name="Google Shape;882;p7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3" name="Google Shape;883;p7"/>
            <p:cNvGrpSpPr/>
            <p:nvPr/>
          </p:nvGrpSpPr>
          <p:grpSpPr>
            <a:xfrm rot="-1572683">
              <a:off x="7426832" y="1873865"/>
              <a:ext cx="208804" cy="208804"/>
              <a:chOff x="8297437" y="2253663"/>
              <a:chExt cx="4117200" cy="4117200"/>
            </a:xfrm>
          </p:grpSpPr>
          <p:sp>
            <p:nvSpPr>
              <p:cNvPr id="884" name="Google Shape;884;p7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85" name="Google Shape;885;p7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6" name="Google Shape;886;p7"/>
            <p:cNvGrpSpPr/>
            <p:nvPr/>
          </p:nvGrpSpPr>
          <p:grpSpPr>
            <a:xfrm>
              <a:off x="4469276" y="366140"/>
              <a:ext cx="789593" cy="837426"/>
              <a:chOff x="1470547" y="379512"/>
              <a:chExt cx="1786005" cy="1894200"/>
            </a:xfrm>
          </p:grpSpPr>
          <p:sp>
            <p:nvSpPr>
              <p:cNvPr id="887" name="Google Shape;887;p7"/>
              <p:cNvSpPr/>
              <p:nvPr/>
            </p:nvSpPr>
            <p:spPr>
              <a:xfrm rot="-2829958">
                <a:off x="1188617" y="1198925"/>
                <a:ext cx="2346159" cy="255373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7"/>
              <p:cNvSpPr/>
              <p:nvPr/>
            </p:nvSpPr>
            <p:spPr>
              <a:xfrm rot="-2827716">
                <a:off x="1150177" y="1217048"/>
                <a:ext cx="2344831" cy="148419"/>
              </a:xfrm>
              <a:custGeom>
                <a:avLst/>
                <a:gdLst/>
                <a:ahLst/>
                <a:cxnLst/>
                <a:rect l="l" t="t" r="r" b="b"/>
                <a:pathLst>
                  <a:path w="2346056" h="148497" extrusionOk="0">
                    <a:moveTo>
                      <a:pt x="2308660" y="37397"/>
                    </a:moveTo>
                    <a:cubicBezTo>
                      <a:pt x="2331765" y="60503"/>
                      <a:pt x="2346056" y="92423"/>
                      <a:pt x="2346056" y="127681"/>
                    </a:cubicBezTo>
                    <a:lnTo>
                      <a:pt x="2346055" y="127680"/>
                    </a:lnTo>
                    <a:lnTo>
                      <a:pt x="2341853" y="148497"/>
                    </a:lnTo>
                    <a:lnTo>
                      <a:pt x="2334695" y="113045"/>
                    </a:lnTo>
                    <a:cubicBezTo>
                      <a:pt x="2315313" y="67219"/>
                      <a:pt x="2269936" y="35064"/>
                      <a:pt x="2217049" y="35064"/>
                    </a:cubicBezTo>
                    <a:lnTo>
                      <a:pt x="126353" y="35064"/>
                    </a:lnTo>
                    <a:cubicBezTo>
                      <a:pt x="73466" y="35064"/>
                      <a:pt x="28089" y="67219"/>
                      <a:pt x="8706" y="113045"/>
                    </a:cubicBezTo>
                    <a:lnTo>
                      <a:pt x="2876" y="141924"/>
                    </a:lnTo>
                    <a:lnTo>
                      <a:pt x="0" y="127680"/>
                    </a:lnTo>
                    <a:lnTo>
                      <a:pt x="10034" y="77982"/>
                    </a:lnTo>
                    <a:cubicBezTo>
                      <a:pt x="29416" y="32155"/>
                      <a:pt x="74793" y="1"/>
                      <a:pt x="127680" y="1"/>
                    </a:cubicBezTo>
                    <a:lnTo>
                      <a:pt x="2218376" y="0"/>
                    </a:lnTo>
                    <a:cubicBezTo>
                      <a:pt x="2253634" y="0"/>
                      <a:pt x="2285554" y="14291"/>
                      <a:pt x="2308660" y="3739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7"/>
              <p:cNvSpPr/>
              <p:nvPr/>
            </p:nvSpPr>
            <p:spPr>
              <a:xfrm rot="-2827716">
                <a:off x="1232089" y="1286157"/>
                <a:ext cx="2344831" cy="148422"/>
              </a:xfrm>
              <a:custGeom>
                <a:avLst/>
                <a:gdLst/>
                <a:ahLst/>
                <a:cxnLst/>
                <a:rect l="l" t="t" r="r" b="b"/>
                <a:pathLst>
                  <a:path w="2346056" h="148500" extrusionOk="0">
                    <a:moveTo>
                      <a:pt x="2343180" y="6573"/>
                    </a:moveTo>
                    <a:lnTo>
                      <a:pt x="2346056" y="20821"/>
                    </a:lnTo>
                    <a:lnTo>
                      <a:pt x="2346055" y="20820"/>
                    </a:lnTo>
                    <a:cubicBezTo>
                      <a:pt x="2346055" y="91336"/>
                      <a:pt x="2288891" y="148500"/>
                      <a:pt x="2218375" y="148500"/>
                    </a:cubicBezTo>
                    <a:lnTo>
                      <a:pt x="127680" y="148499"/>
                    </a:lnTo>
                    <a:cubicBezTo>
                      <a:pt x="74793" y="148499"/>
                      <a:pt x="29416" y="116344"/>
                      <a:pt x="10034" y="70518"/>
                    </a:cubicBezTo>
                    <a:lnTo>
                      <a:pt x="0" y="20819"/>
                    </a:lnTo>
                    <a:lnTo>
                      <a:pt x="4203" y="0"/>
                    </a:lnTo>
                    <a:lnTo>
                      <a:pt x="11361" y="35454"/>
                    </a:lnTo>
                    <a:cubicBezTo>
                      <a:pt x="30744" y="81280"/>
                      <a:pt x="76120" y="113435"/>
                      <a:pt x="129007" y="113435"/>
                    </a:cubicBezTo>
                    <a:lnTo>
                      <a:pt x="2219702" y="113436"/>
                    </a:lnTo>
                    <a:cubicBezTo>
                      <a:pt x="2272589" y="113436"/>
                      <a:pt x="2317966" y="81282"/>
                      <a:pt x="2337348" y="35455"/>
                    </a:cubicBezTo>
                    <a:lnTo>
                      <a:pt x="2343180" y="6573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90" name="Google Shape;890;p7"/>
          <p:cNvGrpSpPr/>
          <p:nvPr/>
        </p:nvGrpSpPr>
        <p:grpSpPr>
          <a:xfrm rot="-1574351">
            <a:off x="907489" y="6158971"/>
            <a:ext cx="550364" cy="550364"/>
            <a:chOff x="8297437" y="2253663"/>
            <a:chExt cx="4117200" cy="4117200"/>
          </a:xfrm>
        </p:grpSpPr>
        <p:sp>
          <p:nvSpPr>
            <p:cNvPr id="891" name="Google Shape;891;p7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92" name="Google Shape;892;p7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893" name="Google Shape;893;p7"/>
          <p:cNvGrpSpPr/>
          <p:nvPr/>
        </p:nvGrpSpPr>
        <p:grpSpPr>
          <a:xfrm rot="-1572813">
            <a:off x="865032" y="5603601"/>
            <a:ext cx="300132" cy="300132"/>
            <a:chOff x="8297437" y="2253663"/>
            <a:chExt cx="4117200" cy="4117200"/>
          </a:xfrm>
        </p:grpSpPr>
        <p:sp>
          <p:nvSpPr>
            <p:cNvPr id="894" name="Google Shape;894;p7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95" name="Google Shape;895;p7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896" name="Google Shape;896;p7"/>
          <p:cNvGrpSpPr/>
          <p:nvPr/>
        </p:nvGrpSpPr>
        <p:grpSpPr>
          <a:xfrm rot="-1574662">
            <a:off x="2911697" y="6368457"/>
            <a:ext cx="296081" cy="296081"/>
            <a:chOff x="8297437" y="2253663"/>
            <a:chExt cx="4117200" cy="4117200"/>
          </a:xfrm>
        </p:grpSpPr>
        <p:sp>
          <p:nvSpPr>
            <p:cNvPr id="897" name="Google Shape;897;p7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98" name="Google Shape;898;p7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899" name="Google Shape;899;p7"/>
          <p:cNvGrpSpPr/>
          <p:nvPr/>
        </p:nvGrpSpPr>
        <p:grpSpPr>
          <a:xfrm rot="-1575143">
            <a:off x="189199" y="5636992"/>
            <a:ext cx="404901" cy="404901"/>
            <a:chOff x="8297437" y="2253663"/>
            <a:chExt cx="4117200" cy="4117200"/>
          </a:xfrm>
        </p:grpSpPr>
        <p:sp>
          <p:nvSpPr>
            <p:cNvPr id="900" name="Google Shape;900;p7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01" name="Google Shape;901;p7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" name="Google Shape;903;p8"/>
          <p:cNvGrpSpPr/>
          <p:nvPr/>
        </p:nvGrpSpPr>
        <p:grpSpPr>
          <a:xfrm>
            <a:off x="8488771" y="-630694"/>
            <a:ext cx="3931817" cy="2468930"/>
            <a:chOff x="459511" y="-111295"/>
            <a:chExt cx="11220939" cy="7046034"/>
          </a:xfrm>
        </p:grpSpPr>
        <p:grpSp>
          <p:nvGrpSpPr>
            <p:cNvPr id="904" name="Google Shape;904;p8"/>
            <p:cNvGrpSpPr/>
            <p:nvPr/>
          </p:nvGrpSpPr>
          <p:grpSpPr>
            <a:xfrm>
              <a:off x="3346366" y="66264"/>
              <a:ext cx="4787701" cy="5081700"/>
              <a:chOff x="3346366" y="66264"/>
              <a:chExt cx="4787701" cy="5081700"/>
            </a:xfrm>
          </p:grpSpPr>
          <p:sp>
            <p:nvSpPr>
              <p:cNvPr id="905" name="Google Shape;905;p8"/>
              <p:cNvSpPr/>
              <p:nvPr/>
            </p:nvSpPr>
            <p:spPr>
              <a:xfrm rot="-2830000">
                <a:off x="2620494" y="2234983"/>
                <a:ext cx="6239445" cy="74426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8"/>
              <p:cNvSpPr/>
              <p:nvPr/>
            </p:nvSpPr>
            <p:spPr>
              <a:xfrm rot="-2827716">
                <a:off x="2494786" y="2293359"/>
                <a:ext cx="6236242" cy="396002"/>
              </a:xfrm>
              <a:custGeom>
                <a:avLst/>
                <a:gdLst/>
                <a:ahLst/>
                <a:cxnLst/>
                <a:rect l="l" t="t" r="r" b="b"/>
                <a:pathLst>
                  <a:path w="6239499" h="396209" extrusionOk="0">
                    <a:moveTo>
                      <a:pt x="6130512" y="108986"/>
                    </a:moveTo>
                    <a:cubicBezTo>
                      <a:pt x="6197850" y="176324"/>
                      <a:pt x="6239499" y="269349"/>
                      <a:pt x="6239499" y="372103"/>
                    </a:cubicBezTo>
                    <a:lnTo>
                      <a:pt x="6237069" y="396209"/>
                    </a:lnTo>
                    <a:lnTo>
                      <a:pt x="6230613" y="332172"/>
                    </a:lnTo>
                    <a:cubicBezTo>
                      <a:pt x="6195916" y="162611"/>
                      <a:pt x="6045889" y="35061"/>
                      <a:pt x="5866071" y="35061"/>
                    </a:cubicBezTo>
                    <a:lnTo>
                      <a:pt x="370776" y="35061"/>
                    </a:lnTo>
                    <a:cubicBezTo>
                      <a:pt x="190959" y="35061"/>
                      <a:pt x="40932" y="162611"/>
                      <a:pt x="6235" y="332172"/>
                    </a:cubicBezTo>
                    <a:lnTo>
                      <a:pt x="1105" y="383057"/>
                    </a:lnTo>
                    <a:lnTo>
                      <a:pt x="1" y="372102"/>
                    </a:lnTo>
                    <a:cubicBezTo>
                      <a:pt x="0" y="166596"/>
                      <a:pt x="166597" y="0"/>
                      <a:pt x="372102" y="0"/>
                    </a:cubicBezTo>
                    <a:lnTo>
                      <a:pt x="5867397" y="0"/>
                    </a:lnTo>
                    <a:cubicBezTo>
                      <a:pt x="5970150" y="0"/>
                      <a:pt x="6063175" y="41649"/>
                      <a:pt x="6130512" y="10898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8"/>
              <p:cNvSpPr/>
              <p:nvPr/>
            </p:nvSpPr>
            <p:spPr>
              <a:xfrm rot="-2827716">
                <a:off x="2746442" y="2526408"/>
                <a:ext cx="6236241" cy="396002"/>
              </a:xfrm>
              <a:custGeom>
                <a:avLst/>
                <a:gdLst/>
                <a:ahLst/>
                <a:cxnLst/>
                <a:rect l="l" t="t" r="r" b="b"/>
                <a:pathLst>
                  <a:path w="6239498" h="396209" extrusionOk="0">
                    <a:moveTo>
                      <a:pt x="6238394" y="13152"/>
                    </a:moveTo>
                    <a:lnTo>
                      <a:pt x="6239498" y="24106"/>
                    </a:lnTo>
                    <a:cubicBezTo>
                      <a:pt x="6239498" y="229612"/>
                      <a:pt x="6072902" y="396208"/>
                      <a:pt x="5867396" y="396209"/>
                    </a:cubicBezTo>
                    <a:lnTo>
                      <a:pt x="372102" y="396208"/>
                    </a:lnTo>
                    <a:cubicBezTo>
                      <a:pt x="166596" y="396208"/>
                      <a:pt x="0" y="229612"/>
                      <a:pt x="0" y="24106"/>
                    </a:cubicBezTo>
                    <a:lnTo>
                      <a:pt x="2430" y="0"/>
                    </a:lnTo>
                    <a:lnTo>
                      <a:pt x="8886" y="64036"/>
                    </a:lnTo>
                    <a:cubicBezTo>
                      <a:pt x="43583" y="233597"/>
                      <a:pt x="193610" y="361147"/>
                      <a:pt x="373427" y="361147"/>
                    </a:cubicBezTo>
                    <a:lnTo>
                      <a:pt x="5868722" y="361148"/>
                    </a:lnTo>
                    <a:cubicBezTo>
                      <a:pt x="6048540" y="361147"/>
                      <a:pt x="6198567" y="233597"/>
                      <a:pt x="6233264" y="64037"/>
                    </a:cubicBezTo>
                    <a:lnTo>
                      <a:pt x="6238394" y="13152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8" name="Google Shape;908;p8"/>
            <p:cNvGrpSpPr/>
            <p:nvPr/>
          </p:nvGrpSpPr>
          <p:grpSpPr>
            <a:xfrm>
              <a:off x="3765864" y="1195612"/>
              <a:ext cx="5193601" cy="5520600"/>
              <a:chOff x="3765864" y="1195612"/>
              <a:chExt cx="5193601" cy="5520600"/>
            </a:xfrm>
          </p:grpSpPr>
          <p:sp>
            <p:nvSpPr>
              <p:cNvPr id="909" name="Google Shape;909;p8"/>
              <p:cNvSpPr/>
              <p:nvPr/>
            </p:nvSpPr>
            <p:spPr>
              <a:xfrm rot="-2830008">
                <a:off x="2937359" y="3590462"/>
                <a:ext cx="6850611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8"/>
              <p:cNvSpPr/>
              <p:nvPr/>
            </p:nvSpPr>
            <p:spPr>
              <a:xfrm rot="-2827716">
                <a:off x="2814227" y="3648150"/>
                <a:ext cx="6847034" cy="389347"/>
              </a:xfrm>
              <a:custGeom>
                <a:avLst/>
                <a:gdLst/>
                <a:ahLst/>
                <a:cxnLst/>
                <a:rect l="l" t="t" r="r" b="b"/>
                <a:pathLst>
                  <a:path w="6850610" h="389550" extrusionOk="0">
                    <a:moveTo>
                      <a:pt x="6743574" y="107037"/>
                    </a:moveTo>
                    <a:cubicBezTo>
                      <a:pt x="6809707" y="173170"/>
                      <a:pt x="6850610" y="264531"/>
                      <a:pt x="6850610" y="365445"/>
                    </a:cubicBezTo>
                    <a:lnTo>
                      <a:pt x="6848180" y="389550"/>
                    </a:lnTo>
                    <a:lnTo>
                      <a:pt x="6841860" y="326857"/>
                    </a:lnTo>
                    <a:cubicBezTo>
                      <a:pt x="6807784" y="160330"/>
                      <a:pt x="6660442" y="35062"/>
                      <a:pt x="6483840" y="35062"/>
                    </a:cubicBezTo>
                    <a:lnTo>
                      <a:pt x="364120" y="35061"/>
                    </a:lnTo>
                    <a:cubicBezTo>
                      <a:pt x="187518" y="35062"/>
                      <a:pt x="40175" y="160329"/>
                      <a:pt x="6099" y="326857"/>
                    </a:cubicBezTo>
                    <a:lnTo>
                      <a:pt x="1105" y="376401"/>
                    </a:lnTo>
                    <a:lnTo>
                      <a:pt x="0" y="365446"/>
                    </a:lnTo>
                    <a:cubicBezTo>
                      <a:pt x="0" y="163616"/>
                      <a:pt x="163615" y="1"/>
                      <a:pt x="365445" y="0"/>
                    </a:cubicBezTo>
                    <a:lnTo>
                      <a:pt x="6485166" y="1"/>
                    </a:lnTo>
                    <a:cubicBezTo>
                      <a:pt x="6586081" y="1"/>
                      <a:pt x="6677442" y="40905"/>
                      <a:pt x="6743574" y="10703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8"/>
              <p:cNvSpPr/>
              <p:nvPr/>
            </p:nvSpPr>
            <p:spPr>
              <a:xfrm rot="-2827716">
                <a:off x="3061003" y="3876675"/>
                <a:ext cx="6847033" cy="389348"/>
              </a:xfrm>
              <a:custGeom>
                <a:avLst/>
                <a:gdLst/>
                <a:ahLst/>
                <a:cxnLst/>
                <a:rect l="l" t="t" r="r" b="b"/>
                <a:pathLst>
                  <a:path w="6850609" h="389551" extrusionOk="0">
                    <a:moveTo>
                      <a:pt x="6849505" y="13149"/>
                    </a:moveTo>
                    <a:lnTo>
                      <a:pt x="6850609" y="24105"/>
                    </a:lnTo>
                    <a:cubicBezTo>
                      <a:pt x="6850609" y="225936"/>
                      <a:pt x="6686995" y="389551"/>
                      <a:pt x="6485165" y="389550"/>
                    </a:cubicBezTo>
                    <a:lnTo>
                      <a:pt x="365445" y="389551"/>
                    </a:lnTo>
                    <a:cubicBezTo>
                      <a:pt x="163615" y="389551"/>
                      <a:pt x="0" y="225936"/>
                      <a:pt x="0" y="24106"/>
                    </a:cubicBezTo>
                    <a:lnTo>
                      <a:pt x="2430" y="0"/>
                    </a:lnTo>
                    <a:lnTo>
                      <a:pt x="8750" y="62695"/>
                    </a:lnTo>
                    <a:cubicBezTo>
                      <a:pt x="42826" y="229222"/>
                      <a:pt x="190169" y="354490"/>
                      <a:pt x="366771" y="354490"/>
                    </a:cubicBezTo>
                    <a:lnTo>
                      <a:pt x="6486491" y="354489"/>
                    </a:lnTo>
                    <a:cubicBezTo>
                      <a:pt x="6663092" y="354490"/>
                      <a:pt x="6810434" y="229222"/>
                      <a:pt x="6844510" y="62694"/>
                    </a:cubicBezTo>
                    <a:lnTo>
                      <a:pt x="6849505" y="13149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2" name="Google Shape;912;p8"/>
            <p:cNvGrpSpPr/>
            <p:nvPr/>
          </p:nvGrpSpPr>
          <p:grpSpPr>
            <a:xfrm>
              <a:off x="5031721" y="1309109"/>
              <a:ext cx="4394938" cy="4655100"/>
              <a:chOff x="5031721" y="1309109"/>
              <a:chExt cx="4394938" cy="4655100"/>
            </a:xfrm>
          </p:grpSpPr>
          <p:sp>
            <p:nvSpPr>
              <p:cNvPr id="913" name="Google Shape;913;p8"/>
              <p:cNvSpPr/>
              <p:nvPr/>
            </p:nvSpPr>
            <p:spPr>
              <a:xfrm rot="-2830055">
                <a:off x="4392113" y="3271209"/>
                <a:ext cx="5670316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8"/>
              <p:cNvSpPr/>
              <p:nvPr/>
            </p:nvSpPr>
            <p:spPr>
              <a:xfrm rot="-2827716">
                <a:off x="4288978" y="3321658"/>
                <a:ext cx="5662529" cy="442790"/>
              </a:xfrm>
              <a:custGeom>
                <a:avLst/>
                <a:gdLst/>
                <a:ahLst/>
                <a:cxnLst/>
                <a:rect l="l" t="t" r="r" b="b"/>
                <a:pathLst>
                  <a:path w="5665486" h="443021" extrusionOk="0">
                    <a:moveTo>
                      <a:pt x="5563222" y="107036"/>
                    </a:moveTo>
                    <a:cubicBezTo>
                      <a:pt x="5612821" y="156635"/>
                      <a:pt x="5648229" y="220426"/>
                      <a:pt x="5662834" y="291795"/>
                    </a:cubicBezTo>
                    <a:lnTo>
                      <a:pt x="5665486" y="318110"/>
                    </a:lnTo>
                    <a:lnTo>
                      <a:pt x="5645411" y="253438"/>
                    </a:lnTo>
                    <a:cubicBezTo>
                      <a:pt x="5589934" y="122275"/>
                      <a:pt x="5460057" y="30240"/>
                      <a:pt x="5308685" y="30241"/>
                    </a:cubicBezTo>
                    <a:lnTo>
                      <a:pt x="369317" y="30242"/>
                    </a:lnTo>
                    <a:cubicBezTo>
                      <a:pt x="167487" y="30242"/>
                      <a:pt x="3872" y="193856"/>
                      <a:pt x="3872" y="395686"/>
                    </a:cubicBezTo>
                    <a:lnTo>
                      <a:pt x="8643" y="443021"/>
                    </a:lnTo>
                    <a:lnTo>
                      <a:pt x="7425" y="439096"/>
                    </a:lnTo>
                    <a:cubicBezTo>
                      <a:pt x="2557" y="415306"/>
                      <a:pt x="0" y="390674"/>
                      <a:pt x="0" y="365445"/>
                    </a:cubicBezTo>
                    <a:cubicBezTo>
                      <a:pt x="0" y="163615"/>
                      <a:pt x="163615" y="0"/>
                      <a:pt x="365446" y="0"/>
                    </a:cubicBezTo>
                    <a:lnTo>
                      <a:pt x="5304813" y="0"/>
                    </a:lnTo>
                    <a:cubicBezTo>
                      <a:pt x="5405728" y="0"/>
                      <a:pt x="5497090" y="40904"/>
                      <a:pt x="5563222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8"/>
              <p:cNvSpPr/>
              <p:nvPr/>
            </p:nvSpPr>
            <p:spPr>
              <a:xfrm rot="-2827716">
                <a:off x="4506872" y="3510328"/>
                <a:ext cx="5662530" cy="442790"/>
              </a:xfrm>
              <a:custGeom>
                <a:avLst/>
                <a:gdLst/>
                <a:ahLst/>
                <a:cxnLst/>
                <a:rect l="l" t="t" r="r" b="b"/>
                <a:pathLst>
                  <a:path w="5665487" h="443021" extrusionOk="0">
                    <a:moveTo>
                      <a:pt x="5656843" y="0"/>
                    </a:moveTo>
                    <a:lnTo>
                      <a:pt x="5658062" y="3926"/>
                    </a:lnTo>
                    <a:cubicBezTo>
                      <a:pt x="5662930" y="27716"/>
                      <a:pt x="5665487" y="52348"/>
                      <a:pt x="5665487" y="77576"/>
                    </a:cubicBezTo>
                    <a:cubicBezTo>
                      <a:pt x="5665487" y="279406"/>
                      <a:pt x="5501871" y="443021"/>
                      <a:pt x="5300042" y="443020"/>
                    </a:cubicBezTo>
                    <a:lnTo>
                      <a:pt x="360674" y="443021"/>
                    </a:lnTo>
                    <a:cubicBezTo>
                      <a:pt x="184073" y="443021"/>
                      <a:pt x="36730" y="317754"/>
                      <a:pt x="2653" y="151227"/>
                    </a:cubicBezTo>
                    <a:lnTo>
                      <a:pt x="0" y="124911"/>
                    </a:lnTo>
                    <a:lnTo>
                      <a:pt x="20076" y="189583"/>
                    </a:lnTo>
                    <a:cubicBezTo>
                      <a:pt x="75554" y="320747"/>
                      <a:pt x="205430" y="412780"/>
                      <a:pt x="356803" y="412780"/>
                    </a:cubicBezTo>
                    <a:lnTo>
                      <a:pt x="5296170" y="412779"/>
                    </a:lnTo>
                    <a:cubicBezTo>
                      <a:pt x="5498000" y="412780"/>
                      <a:pt x="5661616" y="249165"/>
                      <a:pt x="5661615" y="47335"/>
                    </a:cubicBezTo>
                    <a:lnTo>
                      <a:pt x="5656843" y="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6" name="Google Shape;916;p8"/>
            <p:cNvGrpSpPr/>
            <p:nvPr/>
          </p:nvGrpSpPr>
          <p:grpSpPr>
            <a:xfrm>
              <a:off x="905180" y="112533"/>
              <a:ext cx="4401720" cy="4660800"/>
              <a:chOff x="905180" y="112533"/>
              <a:chExt cx="4401720" cy="4660800"/>
            </a:xfrm>
          </p:grpSpPr>
          <p:sp>
            <p:nvSpPr>
              <p:cNvPr id="917" name="Google Shape;917;p8"/>
              <p:cNvSpPr/>
              <p:nvPr/>
            </p:nvSpPr>
            <p:spPr>
              <a:xfrm rot="-2829934">
                <a:off x="271998" y="2070056"/>
                <a:ext cx="5664365" cy="745754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8"/>
              <p:cNvSpPr/>
              <p:nvPr/>
            </p:nvSpPr>
            <p:spPr>
              <a:xfrm rot="-2827716">
                <a:off x="404987" y="2361893"/>
                <a:ext cx="5661343" cy="396733"/>
              </a:xfrm>
              <a:custGeom>
                <a:avLst/>
                <a:gdLst/>
                <a:ahLst/>
                <a:cxnLst/>
                <a:rect l="l" t="t" r="r" b="b"/>
                <a:pathLst>
                  <a:path w="5664300" h="396940" extrusionOk="0">
                    <a:moveTo>
                      <a:pt x="5663198" y="13201"/>
                    </a:moveTo>
                    <a:lnTo>
                      <a:pt x="5664300" y="24132"/>
                    </a:lnTo>
                    <a:cubicBezTo>
                      <a:pt x="5664300" y="230029"/>
                      <a:pt x="5497388" y="396940"/>
                      <a:pt x="5291491" y="396940"/>
                    </a:cubicBezTo>
                    <a:lnTo>
                      <a:pt x="372808" y="396940"/>
                    </a:lnTo>
                    <a:cubicBezTo>
                      <a:pt x="166912" y="396940"/>
                      <a:pt x="1" y="230028"/>
                      <a:pt x="0" y="24132"/>
                    </a:cubicBezTo>
                    <a:lnTo>
                      <a:pt x="2433" y="0"/>
                    </a:lnTo>
                    <a:lnTo>
                      <a:pt x="8905" y="64205"/>
                    </a:lnTo>
                    <a:cubicBezTo>
                      <a:pt x="43668" y="234087"/>
                      <a:pt x="193980" y="361878"/>
                      <a:pt x="374138" y="361879"/>
                    </a:cubicBezTo>
                    <a:lnTo>
                      <a:pt x="5292822" y="361879"/>
                    </a:lnTo>
                    <a:cubicBezTo>
                      <a:pt x="5472981" y="361879"/>
                      <a:pt x="5623293" y="234087"/>
                      <a:pt x="5658056" y="64205"/>
                    </a:cubicBezTo>
                    <a:lnTo>
                      <a:pt x="5663198" y="13201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9" name="Google Shape;919;p8"/>
            <p:cNvGrpSpPr/>
            <p:nvPr/>
          </p:nvGrpSpPr>
          <p:grpSpPr>
            <a:xfrm>
              <a:off x="4789281" y="622548"/>
              <a:ext cx="4320760" cy="4575000"/>
              <a:chOff x="4789281" y="622548"/>
              <a:chExt cx="4320760" cy="4575000"/>
            </a:xfrm>
          </p:grpSpPr>
          <p:sp>
            <p:nvSpPr>
              <p:cNvPr id="920" name="Google Shape;920;p8"/>
              <p:cNvSpPr/>
              <p:nvPr/>
            </p:nvSpPr>
            <p:spPr>
              <a:xfrm rot="-2829984">
                <a:off x="4167184" y="2544598"/>
                <a:ext cx="5561198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8"/>
              <p:cNvSpPr/>
              <p:nvPr/>
            </p:nvSpPr>
            <p:spPr>
              <a:xfrm rot="-2827716">
                <a:off x="4043638" y="2601761"/>
                <a:ext cx="5558206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561109" h="389576" extrusionOk="0">
                    <a:moveTo>
                      <a:pt x="5454073" y="107036"/>
                    </a:moveTo>
                    <a:cubicBezTo>
                      <a:pt x="5520206" y="173169"/>
                      <a:pt x="5561109" y="264530"/>
                      <a:pt x="5561109" y="365446"/>
                    </a:cubicBezTo>
                    <a:lnTo>
                      <a:pt x="5558677" y="389576"/>
                    </a:lnTo>
                    <a:lnTo>
                      <a:pt x="5552354" y="326857"/>
                    </a:lnTo>
                    <a:cubicBezTo>
                      <a:pt x="5518278" y="160330"/>
                      <a:pt x="5370936" y="35062"/>
                      <a:pt x="5194334" y="35062"/>
                    </a:cubicBezTo>
                    <a:lnTo>
                      <a:pt x="364115" y="35063"/>
                    </a:lnTo>
                    <a:cubicBezTo>
                      <a:pt x="187514" y="35062"/>
                      <a:pt x="40171" y="160330"/>
                      <a:pt x="6095" y="326857"/>
                    </a:cubicBezTo>
                    <a:lnTo>
                      <a:pt x="1103" y="376376"/>
                    </a:lnTo>
                    <a:lnTo>
                      <a:pt x="1" y="365445"/>
                    </a:lnTo>
                    <a:cubicBezTo>
                      <a:pt x="0" y="163616"/>
                      <a:pt x="163616" y="1"/>
                      <a:pt x="365446" y="1"/>
                    </a:cubicBezTo>
                    <a:lnTo>
                      <a:pt x="5195665" y="0"/>
                    </a:lnTo>
                    <a:cubicBezTo>
                      <a:pt x="5296580" y="0"/>
                      <a:pt x="5387941" y="40904"/>
                      <a:pt x="5454073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8"/>
              <p:cNvSpPr/>
              <p:nvPr/>
            </p:nvSpPr>
            <p:spPr>
              <a:xfrm rot="-2827716">
                <a:off x="4297479" y="2830271"/>
                <a:ext cx="5558206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561109" h="389576" extrusionOk="0">
                    <a:moveTo>
                      <a:pt x="5560007" y="13200"/>
                    </a:moveTo>
                    <a:lnTo>
                      <a:pt x="5561109" y="24131"/>
                    </a:lnTo>
                    <a:cubicBezTo>
                      <a:pt x="5561109" y="225961"/>
                      <a:pt x="5397494" y="389576"/>
                      <a:pt x="5195663" y="389576"/>
                    </a:cubicBezTo>
                    <a:lnTo>
                      <a:pt x="365445" y="389576"/>
                    </a:lnTo>
                    <a:cubicBezTo>
                      <a:pt x="163615" y="389576"/>
                      <a:pt x="0" y="225961"/>
                      <a:pt x="0" y="24131"/>
                    </a:cubicBezTo>
                    <a:lnTo>
                      <a:pt x="2433" y="0"/>
                    </a:lnTo>
                    <a:lnTo>
                      <a:pt x="8755" y="62720"/>
                    </a:lnTo>
                    <a:cubicBezTo>
                      <a:pt x="42832" y="229247"/>
                      <a:pt x="190174" y="354515"/>
                      <a:pt x="366776" y="354515"/>
                    </a:cubicBezTo>
                    <a:lnTo>
                      <a:pt x="5196994" y="354515"/>
                    </a:lnTo>
                    <a:cubicBezTo>
                      <a:pt x="5373596" y="354515"/>
                      <a:pt x="5520939" y="229247"/>
                      <a:pt x="5555015" y="62719"/>
                    </a:cubicBezTo>
                    <a:lnTo>
                      <a:pt x="5560007" y="1320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3" name="Google Shape;923;p8"/>
            <p:cNvGrpSpPr/>
            <p:nvPr/>
          </p:nvGrpSpPr>
          <p:grpSpPr>
            <a:xfrm>
              <a:off x="6808533" y="1745708"/>
              <a:ext cx="4401400" cy="4662000"/>
              <a:chOff x="6808533" y="1745708"/>
              <a:chExt cx="4401400" cy="4662000"/>
            </a:xfrm>
          </p:grpSpPr>
          <p:sp>
            <p:nvSpPr>
              <p:cNvPr id="924" name="Google Shape;924;p8"/>
              <p:cNvSpPr/>
              <p:nvPr/>
            </p:nvSpPr>
            <p:spPr>
              <a:xfrm rot="-2829965">
                <a:off x="6167451" y="3711259"/>
                <a:ext cx="5679863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8"/>
              <p:cNvSpPr/>
              <p:nvPr/>
            </p:nvSpPr>
            <p:spPr>
              <a:xfrm rot="-2827716">
                <a:off x="6043945" y="3768489"/>
                <a:ext cx="5676734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679699" h="389576" extrusionOk="0">
                    <a:moveTo>
                      <a:pt x="5572662" y="107036"/>
                    </a:moveTo>
                    <a:cubicBezTo>
                      <a:pt x="5638795" y="173169"/>
                      <a:pt x="5679699" y="264530"/>
                      <a:pt x="5679699" y="365445"/>
                    </a:cubicBezTo>
                    <a:lnTo>
                      <a:pt x="5677266" y="389576"/>
                    </a:lnTo>
                    <a:lnTo>
                      <a:pt x="5670943" y="326856"/>
                    </a:lnTo>
                    <a:cubicBezTo>
                      <a:pt x="5636867" y="160329"/>
                      <a:pt x="5489524" y="35062"/>
                      <a:pt x="5312922" y="35062"/>
                    </a:cubicBezTo>
                    <a:lnTo>
                      <a:pt x="364115" y="35062"/>
                    </a:lnTo>
                    <a:cubicBezTo>
                      <a:pt x="187513" y="35062"/>
                      <a:pt x="40170" y="160329"/>
                      <a:pt x="6094" y="326857"/>
                    </a:cubicBezTo>
                    <a:lnTo>
                      <a:pt x="1102" y="376376"/>
                    </a:lnTo>
                    <a:lnTo>
                      <a:pt x="0" y="365445"/>
                    </a:lnTo>
                    <a:cubicBezTo>
                      <a:pt x="0" y="163615"/>
                      <a:pt x="163616" y="1"/>
                      <a:pt x="365446" y="1"/>
                    </a:cubicBezTo>
                    <a:lnTo>
                      <a:pt x="5314253" y="0"/>
                    </a:lnTo>
                    <a:cubicBezTo>
                      <a:pt x="5415168" y="0"/>
                      <a:pt x="5506530" y="40904"/>
                      <a:pt x="5572662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8"/>
              <p:cNvSpPr/>
              <p:nvPr/>
            </p:nvSpPr>
            <p:spPr>
              <a:xfrm rot="-2827716">
                <a:off x="6297786" y="3996999"/>
                <a:ext cx="5676733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679698" h="389576" extrusionOk="0">
                    <a:moveTo>
                      <a:pt x="5678596" y="13200"/>
                    </a:moveTo>
                    <a:lnTo>
                      <a:pt x="5679698" y="24131"/>
                    </a:lnTo>
                    <a:cubicBezTo>
                      <a:pt x="5679698" y="225961"/>
                      <a:pt x="5516083" y="389575"/>
                      <a:pt x="5314252" y="389575"/>
                    </a:cubicBezTo>
                    <a:lnTo>
                      <a:pt x="365445" y="389576"/>
                    </a:lnTo>
                    <a:cubicBezTo>
                      <a:pt x="163615" y="389576"/>
                      <a:pt x="0" y="225961"/>
                      <a:pt x="0" y="24131"/>
                    </a:cubicBezTo>
                    <a:lnTo>
                      <a:pt x="2432" y="0"/>
                    </a:lnTo>
                    <a:lnTo>
                      <a:pt x="8755" y="62720"/>
                    </a:lnTo>
                    <a:cubicBezTo>
                      <a:pt x="42832" y="229247"/>
                      <a:pt x="190174" y="354514"/>
                      <a:pt x="366775" y="354515"/>
                    </a:cubicBezTo>
                    <a:lnTo>
                      <a:pt x="5315583" y="354514"/>
                    </a:lnTo>
                    <a:cubicBezTo>
                      <a:pt x="5492185" y="354514"/>
                      <a:pt x="5639528" y="229246"/>
                      <a:pt x="5673604" y="62719"/>
                    </a:cubicBezTo>
                    <a:lnTo>
                      <a:pt x="5678596" y="1320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7" name="Google Shape;927;p8"/>
            <p:cNvGrpSpPr/>
            <p:nvPr/>
          </p:nvGrpSpPr>
          <p:grpSpPr>
            <a:xfrm>
              <a:off x="5824532" y="1155331"/>
              <a:ext cx="4354159" cy="4603200"/>
              <a:chOff x="5824532" y="1155331"/>
              <a:chExt cx="4354159" cy="4603200"/>
            </a:xfrm>
          </p:grpSpPr>
          <p:sp>
            <p:nvSpPr>
              <p:cNvPr id="928" name="Google Shape;928;p8"/>
              <p:cNvSpPr/>
              <p:nvPr/>
            </p:nvSpPr>
            <p:spPr>
              <a:xfrm rot="-2830004">
                <a:off x="5196271" y="3091482"/>
                <a:ext cx="5599622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8"/>
              <p:cNvSpPr/>
              <p:nvPr/>
            </p:nvSpPr>
            <p:spPr>
              <a:xfrm rot="-2827716">
                <a:off x="5072700" y="3148580"/>
                <a:ext cx="5596872" cy="389350"/>
              </a:xfrm>
              <a:custGeom>
                <a:avLst/>
                <a:gdLst/>
                <a:ahLst/>
                <a:cxnLst/>
                <a:rect l="l" t="t" r="r" b="b"/>
                <a:pathLst>
                  <a:path w="5599795" h="389553" extrusionOk="0">
                    <a:moveTo>
                      <a:pt x="5492759" y="107036"/>
                    </a:moveTo>
                    <a:cubicBezTo>
                      <a:pt x="5558891" y="173169"/>
                      <a:pt x="5599795" y="264530"/>
                      <a:pt x="5599795" y="365445"/>
                    </a:cubicBezTo>
                    <a:lnTo>
                      <a:pt x="5597364" y="389553"/>
                    </a:lnTo>
                    <a:lnTo>
                      <a:pt x="5591045" y="326860"/>
                    </a:lnTo>
                    <a:cubicBezTo>
                      <a:pt x="5556968" y="160333"/>
                      <a:pt x="5409625" y="35065"/>
                      <a:pt x="5233024" y="35065"/>
                    </a:cubicBezTo>
                    <a:lnTo>
                      <a:pt x="364119" y="35066"/>
                    </a:lnTo>
                    <a:cubicBezTo>
                      <a:pt x="187518" y="35065"/>
                      <a:pt x="40175" y="160333"/>
                      <a:pt x="6099" y="326860"/>
                    </a:cubicBezTo>
                    <a:lnTo>
                      <a:pt x="1105" y="376401"/>
                    </a:lnTo>
                    <a:lnTo>
                      <a:pt x="0" y="365445"/>
                    </a:lnTo>
                    <a:cubicBezTo>
                      <a:pt x="0" y="163615"/>
                      <a:pt x="163615" y="0"/>
                      <a:pt x="365444" y="1"/>
                    </a:cubicBezTo>
                    <a:lnTo>
                      <a:pt x="5234350" y="0"/>
                    </a:lnTo>
                    <a:cubicBezTo>
                      <a:pt x="5335265" y="0"/>
                      <a:pt x="5426626" y="40904"/>
                      <a:pt x="5492759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8"/>
              <p:cNvSpPr/>
              <p:nvPr/>
            </p:nvSpPr>
            <p:spPr>
              <a:xfrm rot="-2827716">
                <a:off x="5333650" y="3377103"/>
                <a:ext cx="5596872" cy="389351"/>
              </a:xfrm>
              <a:custGeom>
                <a:avLst/>
                <a:gdLst/>
                <a:ahLst/>
                <a:cxnLst/>
                <a:rect l="l" t="t" r="r" b="b"/>
                <a:pathLst>
                  <a:path w="5599795" h="389554" extrusionOk="0">
                    <a:moveTo>
                      <a:pt x="5598690" y="13152"/>
                    </a:moveTo>
                    <a:lnTo>
                      <a:pt x="5599795" y="24109"/>
                    </a:lnTo>
                    <a:cubicBezTo>
                      <a:pt x="5599795" y="225939"/>
                      <a:pt x="5436180" y="389554"/>
                      <a:pt x="5234350" y="389554"/>
                    </a:cubicBezTo>
                    <a:lnTo>
                      <a:pt x="365445" y="389554"/>
                    </a:lnTo>
                    <a:cubicBezTo>
                      <a:pt x="163614" y="389554"/>
                      <a:pt x="0" y="225939"/>
                      <a:pt x="0" y="24109"/>
                    </a:cubicBezTo>
                    <a:lnTo>
                      <a:pt x="2431" y="0"/>
                    </a:lnTo>
                    <a:lnTo>
                      <a:pt x="8750" y="62694"/>
                    </a:lnTo>
                    <a:cubicBezTo>
                      <a:pt x="42827" y="229221"/>
                      <a:pt x="190169" y="354489"/>
                      <a:pt x="366771" y="354489"/>
                    </a:cubicBezTo>
                    <a:lnTo>
                      <a:pt x="5235676" y="354489"/>
                    </a:lnTo>
                    <a:cubicBezTo>
                      <a:pt x="5412277" y="354489"/>
                      <a:pt x="5559620" y="229221"/>
                      <a:pt x="5593696" y="62694"/>
                    </a:cubicBezTo>
                    <a:lnTo>
                      <a:pt x="5598690" y="13152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1" name="Google Shape;931;p8"/>
            <p:cNvGrpSpPr/>
            <p:nvPr/>
          </p:nvGrpSpPr>
          <p:grpSpPr>
            <a:xfrm>
              <a:off x="2134683" y="1406427"/>
              <a:ext cx="4494099" cy="4755300"/>
              <a:chOff x="2134683" y="1406427"/>
              <a:chExt cx="4494099" cy="4755300"/>
            </a:xfrm>
          </p:grpSpPr>
          <p:sp>
            <p:nvSpPr>
              <p:cNvPr id="932" name="Google Shape;932;p8"/>
              <p:cNvSpPr/>
              <p:nvPr/>
            </p:nvSpPr>
            <p:spPr>
              <a:xfrm rot="-2829977">
                <a:off x="1469270" y="3422451"/>
                <a:ext cx="5814027" cy="7232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8"/>
              <p:cNvSpPr/>
              <p:nvPr/>
            </p:nvSpPr>
            <p:spPr>
              <a:xfrm rot="-2827716">
                <a:off x="1347244" y="3479082"/>
                <a:ext cx="5810844" cy="385501"/>
              </a:xfrm>
              <a:custGeom>
                <a:avLst/>
                <a:gdLst/>
                <a:ahLst/>
                <a:cxnLst/>
                <a:rect l="l" t="t" r="r" b="b"/>
                <a:pathLst>
                  <a:path w="5813879" h="385702" extrusionOk="0">
                    <a:moveTo>
                      <a:pt x="5707969" y="105910"/>
                    </a:moveTo>
                    <a:cubicBezTo>
                      <a:pt x="5773405" y="171347"/>
                      <a:pt x="5813879" y="261747"/>
                      <a:pt x="5813879" y="361600"/>
                    </a:cubicBezTo>
                    <a:lnTo>
                      <a:pt x="5813877" y="361600"/>
                    </a:lnTo>
                    <a:lnTo>
                      <a:pt x="5811448" y="385702"/>
                    </a:lnTo>
                    <a:lnTo>
                      <a:pt x="5805207" y="323791"/>
                    </a:lnTo>
                    <a:cubicBezTo>
                      <a:pt x="5771489" y="159015"/>
                      <a:pt x="5625695" y="35065"/>
                      <a:pt x="5450953" y="35065"/>
                    </a:cubicBezTo>
                    <a:lnTo>
                      <a:pt x="360274" y="35066"/>
                    </a:lnTo>
                    <a:cubicBezTo>
                      <a:pt x="185532" y="35065"/>
                      <a:pt x="39739" y="159016"/>
                      <a:pt x="6021" y="323791"/>
                    </a:cubicBezTo>
                    <a:lnTo>
                      <a:pt x="1105" y="372556"/>
                    </a:lnTo>
                    <a:lnTo>
                      <a:pt x="0" y="361600"/>
                    </a:lnTo>
                    <a:lnTo>
                      <a:pt x="7347" y="288725"/>
                    </a:lnTo>
                    <a:cubicBezTo>
                      <a:pt x="41065" y="123951"/>
                      <a:pt x="186858" y="0"/>
                      <a:pt x="361600" y="0"/>
                    </a:cubicBezTo>
                    <a:lnTo>
                      <a:pt x="5452279" y="0"/>
                    </a:lnTo>
                    <a:cubicBezTo>
                      <a:pt x="5552132" y="0"/>
                      <a:pt x="5642532" y="40474"/>
                      <a:pt x="5707969" y="105910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8"/>
              <p:cNvSpPr/>
              <p:nvPr/>
            </p:nvSpPr>
            <p:spPr>
              <a:xfrm rot="-2827716">
                <a:off x="1605376" y="3704992"/>
                <a:ext cx="5810844" cy="385508"/>
              </a:xfrm>
              <a:custGeom>
                <a:avLst/>
                <a:gdLst/>
                <a:ahLst/>
                <a:cxnLst/>
                <a:rect l="l" t="t" r="r" b="b"/>
                <a:pathLst>
                  <a:path w="5813879" h="385709" extrusionOk="0">
                    <a:moveTo>
                      <a:pt x="5812774" y="13146"/>
                    </a:moveTo>
                    <a:lnTo>
                      <a:pt x="5813879" y="24109"/>
                    </a:lnTo>
                    <a:lnTo>
                      <a:pt x="5813878" y="24109"/>
                    </a:lnTo>
                    <a:cubicBezTo>
                      <a:pt x="5813877" y="223815"/>
                      <a:pt x="5651984" y="385709"/>
                      <a:pt x="5452278" y="385709"/>
                    </a:cubicBezTo>
                    <a:lnTo>
                      <a:pt x="361601" y="385708"/>
                    </a:lnTo>
                    <a:cubicBezTo>
                      <a:pt x="186857" y="385708"/>
                      <a:pt x="41065" y="261758"/>
                      <a:pt x="7347" y="96983"/>
                    </a:cubicBezTo>
                    <a:lnTo>
                      <a:pt x="0" y="24109"/>
                    </a:lnTo>
                    <a:lnTo>
                      <a:pt x="2431" y="0"/>
                    </a:lnTo>
                    <a:lnTo>
                      <a:pt x="8673" y="61918"/>
                    </a:lnTo>
                    <a:cubicBezTo>
                      <a:pt x="42391" y="226693"/>
                      <a:pt x="188183" y="350643"/>
                      <a:pt x="362926" y="350643"/>
                    </a:cubicBezTo>
                    <a:lnTo>
                      <a:pt x="5453604" y="350644"/>
                    </a:lnTo>
                    <a:cubicBezTo>
                      <a:pt x="5628346" y="350644"/>
                      <a:pt x="5774139" y="226694"/>
                      <a:pt x="5807857" y="61919"/>
                    </a:cubicBezTo>
                    <a:lnTo>
                      <a:pt x="5812774" y="1314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5" name="Google Shape;935;p8"/>
            <p:cNvGrpSpPr/>
            <p:nvPr/>
          </p:nvGrpSpPr>
          <p:grpSpPr>
            <a:xfrm>
              <a:off x="6182744" y="2351413"/>
              <a:ext cx="4257816" cy="4499400"/>
              <a:chOff x="6182744" y="2351413"/>
              <a:chExt cx="4257816" cy="4499400"/>
            </a:xfrm>
          </p:grpSpPr>
          <p:sp>
            <p:nvSpPr>
              <p:cNvPr id="936" name="Google Shape;936;p8"/>
              <p:cNvSpPr/>
              <p:nvPr/>
            </p:nvSpPr>
            <p:spPr>
              <a:xfrm rot="-2830035">
                <a:off x="5577129" y="4235663"/>
                <a:ext cx="5458031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8"/>
              <p:cNvSpPr/>
              <p:nvPr/>
            </p:nvSpPr>
            <p:spPr>
              <a:xfrm rot="-2827716">
                <a:off x="5453545" y="4292751"/>
                <a:ext cx="5455263" cy="389351"/>
              </a:xfrm>
              <a:custGeom>
                <a:avLst/>
                <a:gdLst/>
                <a:ahLst/>
                <a:cxnLst/>
                <a:rect l="l" t="t" r="r" b="b"/>
                <a:pathLst>
                  <a:path w="5458112" h="389554" extrusionOk="0">
                    <a:moveTo>
                      <a:pt x="5351075" y="107037"/>
                    </a:moveTo>
                    <a:cubicBezTo>
                      <a:pt x="5417207" y="173169"/>
                      <a:pt x="5458112" y="264530"/>
                      <a:pt x="5458112" y="365445"/>
                    </a:cubicBezTo>
                    <a:lnTo>
                      <a:pt x="5455681" y="389554"/>
                    </a:lnTo>
                    <a:lnTo>
                      <a:pt x="5449360" y="326860"/>
                    </a:lnTo>
                    <a:cubicBezTo>
                      <a:pt x="5415284" y="160333"/>
                      <a:pt x="5267942" y="35065"/>
                      <a:pt x="5091341" y="35066"/>
                    </a:cubicBezTo>
                    <a:lnTo>
                      <a:pt x="364118" y="35065"/>
                    </a:lnTo>
                    <a:cubicBezTo>
                      <a:pt x="187517" y="35066"/>
                      <a:pt x="40174" y="160334"/>
                      <a:pt x="6098" y="326861"/>
                    </a:cubicBezTo>
                    <a:lnTo>
                      <a:pt x="1104" y="376403"/>
                    </a:lnTo>
                    <a:lnTo>
                      <a:pt x="0" y="365446"/>
                    </a:lnTo>
                    <a:cubicBezTo>
                      <a:pt x="-1" y="163616"/>
                      <a:pt x="163615" y="1"/>
                      <a:pt x="365444" y="0"/>
                    </a:cubicBezTo>
                    <a:lnTo>
                      <a:pt x="5092667" y="1"/>
                    </a:lnTo>
                    <a:cubicBezTo>
                      <a:pt x="5193582" y="1"/>
                      <a:pt x="5284943" y="40904"/>
                      <a:pt x="5351075" y="10703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8"/>
              <p:cNvSpPr/>
              <p:nvPr/>
            </p:nvSpPr>
            <p:spPr>
              <a:xfrm rot="-2827716">
                <a:off x="5714497" y="4521277"/>
                <a:ext cx="5455263" cy="389350"/>
              </a:xfrm>
              <a:custGeom>
                <a:avLst/>
                <a:gdLst/>
                <a:ahLst/>
                <a:cxnLst/>
                <a:rect l="l" t="t" r="r" b="b"/>
                <a:pathLst>
                  <a:path w="5458112" h="389553" extrusionOk="0">
                    <a:moveTo>
                      <a:pt x="5457007" y="13151"/>
                    </a:moveTo>
                    <a:lnTo>
                      <a:pt x="5458112" y="24107"/>
                    </a:lnTo>
                    <a:cubicBezTo>
                      <a:pt x="5458112" y="225937"/>
                      <a:pt x="5294496" y="389553"/>
                      <a:pt x="5092667" y="389553"/>
                    </a:cubicBezTo>
                    <a:lnTo>
                      <a:pt x="365445" y="389553"/>
                    </a:lnTo>
                    <a:cubicBezTo>
                      <a:pt x="163615" y="389553"/>
                      <a:pt x="0" y="225938"/>
                      <a:pt x="0" y="24108"/>
                    </a:cubicBezTo>
                    <a:lnTo>
                      <a:pt x="2430" y="0"/>
                    </a:lnTo>
                    <a:lnTo>
                      <a:pt x="8750" y="62693"/>
                    </a:lnTo>
                    <a:cubicBezTo>
                      <a:pt x="42827" y="229220"/>
                      <a:pt x="190169" y="354488"/>
                      <a:pt x="366771" y="354488"/>
                    </a:cubicBezTo>
                    <a:lnTo>
                      <a:pt x="5093993" y="354487"/>
                    </a:lnTo>
                    <a:cubicBezTo>
                      <a:pt x="5270594" y="354488"/>
                      <a:pt x="5417937" y="229219"/>
                      <a:pt x="5452013" y="62692"/>
                    </a:cubicBezTo>
                    <a:lnTo>
                      <a:pt x="5457007" y="13151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9" name="Google Shape;939;p8"/>
            <p:cNvGrpSpPr/>
            <p:nvPr/>
          </p:nvGrpSpPr>
          <p:grpSpPr>
            <a:xfrm>
              <a:off x="2617490" y="2742232"/>
              <a:ext cx="3927230" cy="4143000"/>
              <a:chOff x="2617490" y="2742232"/>
              <a:chExt cx="3927230" cy="4143000"/>
            </a:xfrm>
          </p:grpSpPr>
          <p:sp>
            <p:nvSpPr>
              <p:cNvPr id="940" name="Google Shape;940;p8"/>
              <p:cNvSpPr/>
              <p:nvPr/>
            </p:nvSpPr>
            <p:spPr>
              <a:xfrm rot="-2829980">
                <a:off x="2089685" y="4448282"/>
                <a:ext cx="4972110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8"/>
              <p:cNvSpPr/>
              <p:nvPr/>
            </p:nvSpPr>
            <p:spPr>
              <a:xfrm rot="-2827716">
                <a:off x="1965948" y="4505227"/>
                <a:ext cx="4969364" cy="389350"/>
              </a:xfrm>
              <a:custGeom>
                <a:avLst/>
                <a:gdLst/>
                <a:ahLst/>
                <a:cxnLst/>
                <a:rect l="l" t="t" r="r" b="b"/>
                <a:pathLst>
                  <a:path w="4971959" h="389553" extrusionOk="0">
                    <a:moveTo>
                      <a:pt x="4864923" y="107036"/>
                    </a:moveTo>
                    <a:cubicBezTo>
                      <a:pt x="4931056" y="173169"/>
                      <a:pt x="4971959" y="264530"/>
                      <a:pt x="4971959" y="365445"/>
                    </a:cubicBezTo>
                    <a:lnTo>
                      <a:pt x="4969529" y="389553"/>
                    </a:lnTo>
                    <a:lnTo>
                      <a:pt x="4963209" y="326860"/>
                    </a:lnTo>
                    <a:cubicBezTo>
                      <a:pt x="4929133" y="160333"/>
                      <a:pt x="4781790" y="35065"/>
                      <a:pt x="4605189" y="35065"/>
                    </a:cubicBezTo>
                    <a:lnTo>
                      <a:pt x="364119" y="35065"/>
                    </a:lnTo>
                    <a:cubicBezTo>
                      <a:pt x="187518" y="35065"/>
                      <a:pt x="40175" y="160333"/>
                      <a:pt x="6099" y="326860"/>
                    </a:cubicBezTo>
                    <a:lnTo>
                      <a:pt x="1104" y="376401"/>
                    </a:lnTo>
                    <a:lnTo>
                      <a:pt x="0" y="365445"/>
                    </a:lnTo>
                    <a:cubicBezTo>
                      <a:pt x="0" y="163615"/>
                      <a:pt x="163615" y="0"/>
                      <a:pt x="365445" y="0"/>
                    </a:cubicBezTo>
                    <a:lnTo>
                      <a:pt x="4606515" y="0"/>
                    </a:lnTo>
                    <a:cubicBezTo>
                      <a:pt x="4707430" y="0"/>
                      <a:pt x="4798791" y="40904"/>
                      <a:pt x="4864923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8"/>
              <p:cNvSpPr/>
              <p:nvPr/>
            </p:nvSpPr>
            <p:spPr>
              <a:xfrm rot="-2827716">
                <a:off x="2226898" y="4733750"/>
                <a:ext cx="4969364" cy="389351"/>
              </a:xfrm>
              <a:custGeom>
                <a:avLst/>
                <a:gdLst/>
                <a:ahLst/>
                <a:cxnLst/>
                <a:rect l="l" t="t" r="r" b="b"/>
                <a:pathLst>
                  <a:path w="4971959" h="389554" extrusionOk="0">
                    <a:moveTo>
                      <a:pt x="4970855" y="13152"/>
                    </a:moveTo>
                    <a:lnTo>
                      <a:pt x="4971959" y="24109"/>
                    </a:lnTo>
                    <a:cubicBezTo>
                      <a:pt x="4971960" y="225940"/>
                      <a:pt x="4808344" y="389554"/>
                      <a:pt x="4606515" y="389553"/>
                    </a:cubicBezTo>
                    <a:lnTo>
                      <a:pt x="365446" y="389554"/>
                    </a:lnTo>
                    <a:cubicBezTo>
                      <a:pt x="163615" y="389554"/>
                      <a:pt x="0" y="225939"/>
                      <a:pt x="0" y="24109"/>
                    </a:cubicBezTo>
                    <a:lnTo>
                      <a:pt x="2430" y="0"/>
                    </a:lnTo>
                    <a:lnTo>
                      <a:pt x="8750" y="62694"/>
                    </a:lnTo>
                    <a:cubicBezTo>
                      <a:pt x="42827" y="229221"/>
                      <a:pt x="190170" y="354489"/>
                      <a:pt x="366771" y="354488"/>
                    </a:cubicBezTo>
                    <a:lnTo>
                      <a:pt x="4607841" y="354488"/>
                    </a:lnTo>
                    <a:cubicBezTo>
                      <a:pt x="4784442" y="354489"/>
                      <a:pt x="4931785" y="229221"/>
                      <a:pt x="4965861" y="62694"/>
                    </a:cubicBezTo>
                    <a:lnTo>
                      <a:pt x="4970855" y="13152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3" name="Google Shape;943;p8"/>
            <p:cNvGrpSpPr/>
            <p:nvPr/>
          </p:nvGrpSpPr>
          <p:grpSpPr>
            <a:xfrm>
              <a:off x="9275607" y="3248167"/>
              <a:ext cx="2404844" cy="2545800"/>
              <a:chOff x="9275607" y="3248167"/>
              <a:chExt cx="2404844" cy="2545800"/>
            </a:xfrm>
          </p:grpSpPr>
          <p:sp>
            <p:nvSpPr>
              <p:cNvPr id="944" name="Google Shape;944;p8"/>
              <p:cNvSpPr/>
              <p:nvPr/>
            </p:nvSpPr>
            <p:spPr>
              <a:xfrm rot="-2830077">
                <a:off x="8888438" y="4357500"/>
                <a:ext cx="3168338" cy="32713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8"/>
              <p:cNvSpPr/>
              <p:nvPr/>
            </p:nvSpPr>
            <p:spPr>
              <a:xfrm rot="-2827716">
                <a:off x="8837051" y="4381832"/>
                <a:ext cx="3166615" cy="184314"/>
              </a:xfrm>
              <a:custGeom>
                <a:avLst/>
                <a:gdLst/>
                <a:ahLst/>
                <a:cxnLst/>
                <a:rect l="l" t="t" r="r" b="b"/>
                <a:pathLst>
                  <a:path w="3168269" h="184410" extrusionOk="0">
                    <a:moveTo>
                      <a:pt x="3120354" y="47916"/>
                    </a:moveTo>
                    <a:cubicBezTo>
                      <a:pt x="3149958" y="77520"/>
                      <a:pt x="3168269" y="118419"/>
                      <a:pt x="3168269" y="163593"/>
                    </a:cubicBezTo>
                    <a:lnTo>
                      <a:pt x="3164066" y="184410"/>
                    </a:lnTo>
                    <a:lnTo>
                      <a:pt x="3154087" y="134981"/>
                    </a:lnTo>
                    <a:cubicBezTo>
                      <a:pt x="3129252" y="76265"/>
                      <a:pt x="3071113" y="35066"/>
                      <a:pt x="3003350" y="35065"/>
                    </a:cubicBezTo>
                    <a:lnTo>
                      <a:pt x="162267" y="35065"/>
                    </a:lnTo>
                    <a:cubicBezTo>
                      <a:pt x="94504" y="35065"/>
                      <a:pt x="36365" y="76265"/>
                      <a:pt x="11530" y="134981"/>
                    </a:cubicBezTo>
                    <a:lnTo>
                      <a:pt x="2877" y="177843"/>
                    </a:lnTo>
                    <a:lnTo>
                      <a:pt x="1" y="163594"/>
                    </a:lnTo>
                    <a:cubicBezTo>
                      <a:pt x="0" y="73243"/>
                      <a:pt x="73243" y="0"/>
                      <a:pt x="163593" y="0"/>
                    </a:cubicBezTo>
                    <a:lnTo>
                      <a:pt x="3004676" y="0"/>
                    </a:lnTo>
                    <a:cubicBezTo>
                      <a:pt x="3049851" y="0"/>
                      <a:pt x="3090750" y="18312"/>
                      <a:pt x="3120354" y="4791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8"/>
              <p:cNvSpPr/>
              <p:nvPr/>
            </p:nvSpPr>
            <p:spPr>
              <a:xfrm rot="-2827716">
                <a:off x="8952392" y="4475363"/>
                <a:ext cx="3166615" cy="184313"/>
              </a:xfrm>
              <a:custGeom>
                <a:avLst/>
                <a:gdLst/>
                <a:ahLst/>
                <a:cxnLst/>
                <a:rect l="l" t="t" r="r" b="b"/>
                <a:pathLst>
                  <a:path w="3168269" h="184409" extrusionOk="0">
                    <a:moveTo>
                      <a:pt x="3165392" y="6567"/>
                    </a:moveTo>
                    <a:lnTo>
                      <a:pt x="3168269" y="20815"/>
                    </a:lnTo>
                    <a:cubicBezTo>
                      <a:pt x="3168269" y="111166"/>
                      <a:pt x="3095027" y="184408"/>
                      <a:pt x="3004676" y="184409"/>
                    </a:cubicBezTo>
                    <a:lnTo>
                      <a:pt x="163593" y="184409"/>
                    </a:lnTo>
                    <a:cubicBezTo>
                      <a:pt x="73243" y="184409"/>
                      <a:pt x="0" y="111166"/>
                      <a:pt x="1" y="20816"/>
                    </a:cubicBezTo>
                    <a:lnTo>
                      <a:pt x="4203" y="0"/>
                    </a:lnTo>
                    <a:lnTo>
                      <a:pt x="14182" y="49428"/>
                    </a:lnTo>
                    <a:cubicBezTo>
                      <a:pt x="39017" y="108145"/>
                      <a:pt x="97156" y="149344"/>
                      <a:pt x="164919" y="149344"/>
                    </a:cubicBezTo>
                    <a:lnTo>
                      <a:pt x="3006002" y="149344"/>
                    </a:lnTo>
                    <a:cubicBezTo>
                      <a:pt x="3073765" y="149344"/>
                      <a:pt x="3131904" y="108144"/>
                      <a:pt x="3156739" y="49428"/>
                    </a:cubicBezTo>
                    <a:lnTo>
                      <a:pt x="3165392" y="6567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7" name="Google Shape;947;p8"/>
            <p:cNvGrpSpPr/>
            <p:nvPr/>
          </p:nvGrpSpPr>
          <p:grpSpPr>
            <a:xfrm>
              <a:off x="2075692" y="52828"/>
              <a:ext cx="4347442" cy="4607700"/>
              <a:chOff x="2075692" y="52828"/>
              <a:chExt cx="4347442" cy="4607700"/>
            </a:xfrm>
          </p:grpSpPr>
          <p:sp>
            <p:nvSpPr>
              <p:cNvPr id="948" name="Google Shape;948;p8"/>
              <p:cNvSpPr/>
              <p:nvPr/>
            </p:nvSpPr>
            <p:spPr>
              <a:xfrm rot="-2829994">
                <a:off x="1427732" y="2009381"/>
                <a:ext cx="5639319" cy="694594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8"/>
              <p:cNvSpPr/>
              <p:nvPr/>
            </p:nvSpPr>
            <p:spPr>
              <a:xfrm rot="-2827716">
                <a:off x="1310940" y="2063599"/>
                <a:ext cx="5636336" cy="371302"/>
              </a:xfrm>
              <a:custGeom>
                <a:avLst/>
                <a:gdLst/>
                <a:ahLst/>
                <a:cxnLst/>
                <a:rect l="l" t="t" r="r" b="b"/>
                <a:pathLst>
                  <a:path w="5639280" h="371496" extrusionOk="0">
                    <a:moveTo>
                      <a:pt x="5537534" y="101745"/>
                    </a:moveTo>
                    <a:cubicBezTo>
                      <a:pt x="5600398" y="164609"/>
                      <a:pt x="5639280" y="251454"/>
                      <a:pt x="5639280" y="347381"/>
                    </a:cubicBezTo>
                    <a:lnTo>
                      <a:pt x="5636849" y="371496"/>
                    </a:lnTo>
                    <a:lnTo>
                      <a:pt x="5630895" y="312435"/>
                    </a:lnTo>
                    <a:cubicBezTo>
                      <a:pt x="5598503" y="154139"/>
                      <a:pt x="5458442" y="35063"/>
                      <a:pt x="5290571" y="35063"/>
                    </a:cubicBezTo>
                    <a:lnTo>
                      <a:pt x="346054" y="35063"/>
                    </a:lnTo>
                    <a:cubicBezTo>
                      <a:pt x="178182" y="35063"/>
                      <a:pt x="38122" y="154139"/>
                      <a:pt x="5731" y="312436"/>
                    </a:cubicBezTo>
                    <a:lnTo>
                      <a:pt x="1104" y="358331"/>
                    </a:lnTo>
                    <a:lnTo>
                      <a:pt x="0" y="347382"/>
                    </a:lnTo>
                    <a:cubicBezTo>
                      <a:pt x="0" y="155528"/>
                      <a:pt x="155527" y="-1"/>
                      <a:pt x="347382" y="0"/>
                    </a:cubicBezTo>
                    <a:lnTo>
                      <a:pt x="5291898" y="0"/>
                    </a:lnTo>
                    <a:cubicBezTo>
                      <a:pt x="5387825" y="0"/>
                      <a:pt x="5474670" y="38881"/>
                      <a:pt x="5537534" y="101745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8"/>
              <p:cNvSpPr/>
              <p:nvPr/>
            </p:nvSpPr>
            <p:spPr>
              <a:xfrm rot="-2827716">
                <a:off x="1551550" y="2279838"/>
                <a:ext cx="5636336" cy="371302"/>
              </a:xfrm>
              <a:custGeom>
                <a:avLst/>
                <a:gdLst/>
                <a:ahLst/>
                <a:cxnLst/>
                <a:rect l="l" t="t" r="r" b="b"/>
                <a:pathLst>
                  <a:path w="5639280" h="371496" extrusionOk="0">
                    <a:moveTo>
                      <a:pt x="5638176" y="13165"/>
                    </a:moveTo>
                    <a:lnTo>
                      <a:pt x="5639280" y="24114"/>
                    </a:lnTo>
                    <a:cubicBezTo>
                      <a:pt x="5639279" y="215968"/>
                      <a:pt x="5483752" y="371496"/>
                      <a:pt x="5291898" y="371496"/>
                    </a:cubicBezTo>
                    <a:lnTo>
                      <a:pt x="347382" y="371496"/>
                    </a:lnTo>
                    <a:cubicBezTo>
                      <a:pt x="155528" y="371496"/>
                      <a:pt x="-1" y="215969"/>
                      <a:pt x="0" y="24114"/>
                    </a:cubicBezTo>
                    <a:lnTo>
                      <a:pt x="2431" y="0"/>
                    </a:lnTo>
                    <a:lnTo>
                      <a:pt x="8385" y="59061"/>
                    </a:lnTo>
                    <a:cubicBezTo>
                      <a:pt x="40776" y="217356"/>
                      <a:pt x="180837" y="336432"/>
                      <a:pt x="348709" y="336432"/>
                    </a:cubicBezTo>
                    <a:lnTo>
                      <a:pt x="5293225" y="336433"/>
                    </a:lnTo>
                    <a:cubicBezTo>
                      <a:pt x="5461097" y="336432"/>
                      <a:pt x="5601157" y="217357"/>
                      <a:pt x="5633549" y="59060"/>
                    </a:cubicBezTo>
                    <a:lnTo>
                      <a:pt x="5638176" y="13165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1" name="Google Shape;951;p8"/>
            <p:cNvGrpSpPr/>
            <p:nvPr/>
          </p:nvGrpSpPr>
          <p:grpSpPr>
            <a:xfrm>
              <a:off x="1470547" y="379512"/>
              <a:ext cx="1786005" cy="1894200"/>
              <a:chOff x="1470547" y="379512"/>
              <a:chExt cx="1786005" cy="1894200"/>
            </a:xfrm>
          </p:grpSpPr>
          <p:sp>
            <p:nvSpPr>
              <p:cNvPr id="952" name="Google Shape;952;p8"/>
              <p:cNvSpPr/>
              <p:nvPr/>
            </p:nvSpPr>
            <p:spPr>
              <a:xfrm rot="-2829958">
                <a:off x="1188617" y="1198925"/>
                <a:ext cx="2346159" cy="255373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3" name="Google Shape;953;p8"/>
              <p:cNvSpPr/>
              <p:nvPr/>
            </p:nvSpPr>
            <p:spPr>
              <a:xfrm rot="-2827716">
                <a:off x="1150177" y="1217048"/>
                <a:ext cx="2344831" cy="148419"/>
              </a:xfrm>
              <a:custGeom>
                <a:avLst/>
                <a:gdLst/>
                <a:ahLst/>
                <a:cxnLst/>
                <a:rect l="l" t="t" r="r" b="b"/>
                <a:pathLst>
                  <a:path w="2346056" h="148497" extrusionOk="0">
                    <a:moveTo>
                      <a:pt x="2308660" y="37397"/>
                    </a:moveTo>
                    <a:cubicBezTo>
                      <a:pt x="2331765" y="60503"/>
                      <a:pt x="2346056" y="92423"/>
                      <a:pt x="2346056" y="127681"/>
                    </a:cubicBezTo>
                    <a:lnTo>
                      <a:pt x="2346055" y="127680"/>
                    </a:lnTo>
                    <a:lnTo>
                      <a:pt x="2341853" y="148497"/>
                    </a:lnTo>
                    <a:lnTo>
                      <a:pt x="2334695" y="113045"/>
                    </a:lnTo>
                    <a:cubicBezTo>
                      <a:pt x="2315313" y="67219"/>
                      <a:pt x="2269936" y="35064"/>
                      <a:pt x="2217049" y="35064"/>
                    </a:cubicBezTo>
                    <a:lnTo>
                      <a:pt x="126353" y="35064"/>
                    </a:lnTo>
                    <a:cubicBezTo>
                      <a:pt x="73466" y="35064"/>
                      <a:pt x="28089" y="67219"/>
                      <a:pt x="8706" y="113045"/>
                    </a:cubicBezTo>
                    <a:lnTo>
                      <a:pt x="2876" y="141924"/>
                    </a:lnTo>
                    <a:lnTo>
                      <a:pt x="0" y="127680"/>
                    </a:lnTo>
                    <a:lnTo>
                      <a:pt x="10034" y="77982"/>
                    </a:lnTo>
                    <a:cubicBezTo>
                      <a:pt x="29416" y="32155"/>
                      <a:pt x="74793" y="1"/>
                      <a:pt x="127680" y="1"/>
                    </a:cubicBezTo>
                    <a:lnTo>
                      <a:pt x="2218376" y="0"/>
                    </a:lnTo>
                    <a:cubicBezTo>
                      <a:pt x="2253634" y="0"/>
                      <a:pt x="2285554" y="14291"/>
                      <a:pt x="2308660" y="3739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8"/>
              <p:cNvSpPr/>
              <p:nvPr/>
            </p:nvSpPr>
            <p:spPr>
              <a:xfrm rot="-2827716">
                <a:off x="1232089" y="1286157"/>
                <a:ext cx="2344831" cy="148422"/>
              </a:xfrm>
              <a:custGeom>
                <a:avLst/>
                <a:gdLst/>
                <a:ahLst/>
                <a:cxnLst/>
                <a:rect l="l" t="t" r="r" b="b"/>
                <a:pathLst>
                  <a:path w="2346056" h="148500" extrusionOk="0">
                    <a:moveTo>
                      <a:pt x="2343180" y="6573"/>
                    </a:moveTo>
                    <a:lnTo>
                      <a:pt x="2346056" y="20821"/>
                    </a:lnTo>
                    <a:lnTo>
                      <a:pt x="2346055" y="20820"/>
                    </a:lnTo>
                    <a:cubicBezTo>
                      <a:pt x="2346055" y="91336"/>
                      <a:pt x="2288891" y="148500"/>
                      <a:pt x="2218375" y="148500"/>
                    </a:cubicBezTo>
                    <a:lnTo>
                      <a:pt x="127680" y="148499"/>
                    </a:lnTo>
                    <a:cubicBezTo>
                      <a:pt x="74793" y="148499"/>
                      <a:pt x="29416" y="116344"/>
                      <a:pt x="10034" y="70518"/>
                    </a:cubicBezTo>
                    <a:lnTo>
                      <a:pt x="0" y="20819"/>
                    </a:lnTo>
                    <a:lnTo>
                      <a:pt x="4203" y="0"/>
                    </a:lnTo>
                    <a:lnTo>
                      <a:pt x="11361" y="35454"/>
                    </a:lnTo>
                    <a:cubicBezTo>
                      <a:pt x="30744" y="81280"/>
                      <a:pt x="76120" y="113435"/>
                      <a:pt x="129007" y="113435"/>
                    </a:cubicBezTo>
                    <a:lnTo>
                      <a:pt x="2219702" y="113436"/>
                    </a:lnTo>
                    <a:cubicBezTo>
                      <a:pt x="2272589" y="113436"/>
                      <a:pt x="2317966" y="81282"/>
                      <a:pt x="2337348" y="35455"/>
                    </a:cubicBezTo>
                    <a:lnTo>
                      <a:pt x="2343180" y="6573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5" name="Google Shape;955;p8"/>
            <p:cNvGrpSpPr/>
            <p:nvPr/>
          </p:nvGrpSpPr>
          <p:grpSpPr>
            <a:xfrm>
              <a:off x="459511" y="835636"/>
              <a:ext cx="3285587" cy="3486900"/>
              <a:chOff x="459511" y="835636"/>
              <a:chExt cx="3285587" cy="3486900"/>
            </a:xfrm>
          </p:grpSpPr>
          <p:sp>
            <p:nvSpPr>
              <p:cNvPr id="956" name="Google Shape;956;p8"/>
              <p:cNvSpPr/>
              <p:nvPr/>
            </p:nvSpPr>
            <p:spPr>
              <a:xfrm rot="-2830019">
                <a:off x="-56761" y="2341433"/>
                <a:ext cx="4314245" cy="475306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8"/>
              <p:cNvSpPr/>
              <p:nvPr/>
            </p:nvSpPr>
            <p:spPr>
              <a:xfrm rot="-2827716">
                <a:off x="-133745" y="2377546"/>
                <a:ext cx="4311929" cy="261669"/>
              </a:xfrm>
              <a:custGeom>
                <a:avLst/>
                <a:gdLst/>
                <a:ahLst/>
                <a:cxnLst/>
                <a:rect l="l" t="t" r="r" b="b"/>
                <a:pathLst>
                  <a:path w="4314181" h="261806" extrusionOk="0">
                    <a:moveTo>
                      <a:pt x="4244562" y="69619"/>
                    </a:moveTo>
                    <a:cubicBezTo>
                      <a:pt x="4287576" y="112632"/>
                      <a:pt x="4314180" y="172055"/>
                      <a:pt x="4314181" y="237692"/>
                    </a:cubicBezTo>
                    <a:lnTo>
                      <a:pt x="4311749" y="261806"/>
                    </a:lnTo>
                    <a:lnTo>
                      <a:pt x="4308024" y="224853"/>
                    </a:lnTo>
                    <a:cubicBezTo>
                      <a:pt x="4285860" y="116541"/>
                      <a:pt x="4190026" y="35064"/>
                      <a:pt x="4075162" y="35064"/>
                    </a:cubicBezTo>
                    <a:lnTo>
                      <a:pt x="236364" y="35064"/>
                    </a:lnTo>
                    <a:cubicBezTo>
                      <a:pt x="121500" y="35064"/>
                      <a:pt x="25666" y="116541"/>
                      <a:pt x="3502" y="224853"/>
                    </a:cubicBezTo>
                    <a:lnTo>
                      <a:pt x="1104" y="248640"/>
                    </a:lnTo>
                    <a:lnTo>
                      <a:pt x="0" y="237692"/>
                    </a:lnTo>
                    <a:cubicBezTo>
                      <a:pt x="0" y="106419"/>
                      <a:pt x="106418" y="0"/>
                      <a:pt x="237691" y="1"/>
                    </a:cubicBezTo>
                    <a:lnTo>
                      <a:pt x="4076489" y="0"/>
                    </a:lnTo>
                    <a:cubicBezTo>
                      <a:pt x="4142126" y="0"/>
                      <a:pt x="4201548" y="26605"/>
                      <a:pt x="4244562" y="69619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8"/>
              <p:cNvSpPr/>
              <p:nvPr/>
            </p:nvSpPr>
            <p:spPr>
              <a:xfrm rot="-2827716">
                <a:off x="26426" y="2519211"/>
                <a:ext cx="4311928" cy="261670"/>
              </a:xfrm>
              <a:custGeom>
                <a:avLst/>
                <a:gdLst/>
                <a:ahLst/>
                <a:cxnLst/>
                <a:rect l="l" t="t" r="r" b="b"/>
                <a:pathLst>
                  <a:path w="4314180" h="261807" extrusionOk="0">
                    <a:moveTo>
                      <a:pt x="4313076" y="13166"/>
                    </a:moveTo>
                    <a:lnTo>
                      <a:pt x="4314180" y="24115"/>
                    </a:lnTo>
                    <a:cubicBezTo>
                      <a:pt x="4314179" y="155388"/>
                      <a:pt x="4207762" y="261806"/>
                      <a:pt x="4076489" y="261807"/>
                    </a:cubicBezTo>
                    <a:lnTo>
                      <a:pt x="237690" y="261806"/>
                    </a:lnTo>
                    <a:cubicBezTo>
                      <a:pt x="106418" y="261807"/>
                      <a:pt x="0" y="155388"/>
                      <a:pt x="0" y="24116"/>
                    </a:cubicBezTo>
                    <a:lnTo>
                      <a:pt x="2431" y="0"/>
                    </a:lnTo>
                    <a:lnTo>
                      <a:pt x="6156" y="36955"/>
                    </a:lnTo>
                    <a:cubicBezTo>
                      <a:pt x="28320" y="145267"/>
                      <a:pt x="124154" y="226743"/>
                      <a:pt x="239018" y="226743"/>
                    </a:cubicBezTo>
                    <a:lnTo>
                      <a:pt x="4077816" y="226743"/>
                    </a:lnTo>
                    <a:cubicBezTo>
                      <a:pt x="4192680" y="226743"/>
                      <a:pt x="4288514" y="145266"/>
                      <a:pt x="4310678" y="36954"/>
                    </a:cubicBezTo>
                    <a:lnTo>
                      <a:pt x="4313076" y="1316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9" name="Google Shape;959;p8"/>
            <p:cNvGrpSpPr/>
            <p:nvPr/>
          </p:nvGrpSpPr>
          <p:grpSpPr>
            <a:xfrm>
              <a:off x="3267959" y="970321"/>
              <a:ext cx="4398388" cy="4658700"/>
              <a:chOff x="3267959" y="970321"/>
              <a:chExt cx="4398388" cy="4658700"/>
            </a:xfrm>
          </p:grpSpPr>
          <p:sp>
            <p:nvSpPr>
              <p:cNvPr id="960" name="Google Shape;960;p8"/>
              <p:cNvSpPr/>
              <p:nvPr/>
            </p:nvSpPr>
            <p:spPr>
              <a:xfrm rot="-2830072">
                <a:off x="2627559" y="2934221"/>
                <a:ext cx="5675200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8"/>
              <p:cNvSpPr/>
              <p:nvPr/>
            </p:nvSpPr>
            <p:spPr>
              <a:xfrm rot="-2827716">
                <a:off x="2504074" y="2991429"/>
                <a:ext cx="5672301" cy="389356"/>
              </a:xfrm>
              <a:custGeom>
                <a:avLst/>
                <a:gdLst/>
                <a:ahLst/>
                <a:cxnLst/>
                <a:rect l="l" t="t" r="r" b="b"/>
                <a:pathLst>
                  <a:path w="5675264" h="389559" extrusionOk="0">
                    <a:moveTo>
                      <a:pt x="5568227" y="107035"/>
                    </a:moveTo>
                    <a:cubicBezTo>
                      <a:pt x="5634360" y="173168"/>
                      <a:pt x="5675264" y="264529"/>
                      <a:pt x="5675264" y="365445"/>
                    </a:cubicBezTo>
                    <a:lnTo>
                      <a:pt x="5672833" y="389559"/>
                    </a:lnTo>
                    <a:lnTo>
                      <a:pt x="5666512" y="326858"/>
                    </a:lnTo>
                    <a:cubicBezTo>
                      <a:pt x="5632435" y="160331"/>
                      <a:pt x="5485093" y="35064"/>
                      <a:pt x="5308491" y="35064"/>
                    </a:cubicBezTo>
                    <a:lnTo>
                      <a:pt x="364118" y="35064"/>
                    </a:lnTo>
                    <a:cubicBezTo>
                      <a:pt x="187517" y="35064"/>
                      <a:pt x="40174" y="160331"/>
                      <a:pt x="6098" y="326859"/>
                    </a:cubicBezTo>
                    <a:lnTo>
                      <a:pt x="1104" y="376394"/>
                    </a:lnTo>
                    <a:lnTo>
                      <a:pt x="0" y="365445"/>
                    </a:lnTo>
                    <a:cubicBezTo>
                      <a:pt x="0" y="163615"/>
                      <a:pt x="163615" y="0"/>
                      <a:pt x="365446" y="0"/>
                    </a:cubicBezTo>
                    <a:lnTo>
                      <a:pt x="5309818" y="0"/>
                    </a:lnTo>
                    <a:cubicBezTo>
                      <a:pt x="5410733" y="0"/>
                      <a:pt x="5502095" y="40904"/>
                      <a:pt x="5568227" y="107035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8"/>
              <p:cNvSpPr/>
              <p:nvPr/>
            </p:nvSpPr>
            <p:spPr>
              <a:xfrm rot="-2827716">
                <a:off x="2757930" y="3219948"/>
                <a:ext cx="5672301" cy="389357"/>
              </a:xfrm>
              <a:custGeom>
                <a:avLst/>
                <a:gdLst/>
                <a:ahLst/>
                <a:cxnLst/>
                <a:rect l="l" t="t" r="r" b="b"/>
                <a:pathLst>
                  <a:path w="5675264" h="389560" extrusionOk="0">
                    <a:moveTo>
                      <a:pt x="5674160" y="13165"/>
                    </a:moveTo>
                    <a:lnTo>
                      <a:pt x="5675264" y="24114"/>
                    </a:lnTo>
                    <a:cubicBezTo>
                      <a:pt x="5675264" y="225944"/>
                      <a:pt x="5511649" y="389560"/>
                      <a:pt x="5309819" y="389560"/>
                    </a:cubicBezTo>
                    <a:lnTo>
                      <a:pt x="365445" y="389560"/>
                    </a:lnTo>
                    <a:cubicBezTo>
                      <a:pt x="163615" y="389559"/>
                      <a:pt x="0" y="225945"/>
                      <a:pt x="0" y="24115"/>
                    </a:cubicBezTo>
                    <a:lnTo>
                      <a:pt x="2431" y="0"/>
                    </a:lnTo>
                    <a:lnTo>
                      <a:pt x="8752" y="62701"/>
                    </a:lnTo>
                    <a:cubicBezTo>
                      <a:pt x="42828" y="229228"/>
                      <a:pt x="190171" y="354496"/>
                      <a:pt x="366772" y="354496"/>
                    </a:cubicBezTo>
                    <a:lnTo>
                      <a:pt x="5311146" y="354496"/>
                    </a:lnTo>
                    <a:cubicBezTo>
                      <a:pt x="5487748" y="354496"/>
                      <a:pt x="5635090" y="229228"/>
                      <a:pt x="5669166" y="62700"/>
                    </a:cubicBezTo>
                    <a:lnTo>
                      <a:pt x="5674160" y="13165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3" name="Google Shape;963;p8"/>
            <p:cNvGrpSpPr/>
            <p:nvPr/>
          </p:nvGrpSpPr>
          <p:grpSpPr>
            <a:xfrm>
              <a:off x="5955587" y="1782813"/>
              <a:ext cx="4418674" cy="4680600"/>
              <a:chOff x="5955587" y="1782813"/>
              <a:chExt cx="4418674" cy="4680600"/>
            </a:xfrm>
          </p:grpSpPr>
          <p:sp>
            <p:nvSpPr>
              <p:cNvPr id="964" name="Google Shape;964;p8"/>
              <p:cNvSpPr/>
              <p:nvPr/>
            </p:nvSpPr>
            <p:spPr>
              <a:xfrm rot="-2830029">
                <a:off x="5310423" y="3757664"/>
                <a:ext cx="5705129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8"/>
              <p:cNvSpPr/>
              <p:nvPr/>
            </p:nvSpPr>
            <p:spPr>
              <a:xfrm rot="-2827716">
                <a:off x="5186938" y="3814894"/>
                <a:ext cx="5702117" cy="389357"/>
              </a:xfrm>
              <a:custGeom>
                <a:avLst/>
                <a:gdLst/>
                <a:ahLst/>
                <a:cxnLst/>
                <a:rect l="l" t="t" r="r" b="b"/>
                <a:pathLst>
                  <a:path w="5705095" h="389560" extrusionOk="0">
                    <a:moveTo>
                      <a:pt x="5598059" y="107036"/>
                    </a:moveTo>
                    <a:cubicBezTo>
                      <a:pt x="5664191" y="173169"/>
                      <a:pt x="5705095" y="264530"/>
                      <a:pt x="5705095" y="365446"/>
                    </a:cubicBezTo>
                    <a:lnTo>
                      <a:pt x="5702664" y="389560"/>
                    </a:lnTo>
                    <a:lnTo>
                      <a:pt x="5696344" y="326859"/>
                    </a:lnTo>
                    <a:cubicBezTo>
                      <a:pt x="5662267" y="160332"/>
                      <a:pt x="5514924" y="35064"/>
                      <a:pt x="5338323" y="35064"/>
                    </a:cubicBezTo>
                    <a:lnTo>
                      <a:pt x="364118" y="35065"/>
                    </a:lnTo>
                    <a:cubicBezTo>
                      <a:pt x="187517" y="35064"/>
                      <a:pt x="40174" y="160332"/>
                      <a:pt x="6098" y="326859"/>
                    </a:cubicBezTo>
                    <a:lnTo>
                      <a:pt x="1104" y="376394"/>
                    </a:lnTo>
                    <a:lnTo>
                      <a:pt x="0" y="365445"/>
                    </a:lnTo>
                    <a:cubicBezTo>
                      <a:pt x="1" y="163616"/>
                      <a:pt x="163615" y="0"/>
                      <a:pt x="365445" y="1"/>
                    </a:cubicBezTo>
                    <a:lnTo>
                      <a:pt x="5339650" y="0"/>
                    </a:lnTo>
                    <a:cubicBezTo>
                      <a:pt x="5440565" y="0"/>
                      <a:pt x="5531927" y="40904"/>
                      <a:pt x="5598059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8"/>
              <p:cNvSpPr/>
              <p:nvPr/>
            </p:nvSpPr>
            <p:spPr>
              <a:xfrm rot="-2827716">
                <a:off x="5440794" y="4043414"/>
                <a:ext cx="5702117" cy="389357"/>
              </a:xfrm>
              <a:custGeom>
                <a:avLst/>
                <a:gdLst/>
                <a:ahLst/>
                <a:cxnLst/>
                <a:rect l="l" t="t" r="r" b="b"/>
                <a:pathLst>
                  <a:path w="5705095" h="389560" extrusionOk="0">
                    <a:moveTo>
                      <a:pt x="5703991" y="13166"/>
                    </a:moveTo>
                    <a:lnTo>
                      <a:pt x="5705095" y="24115"/>
                    </a:lnTo>
                    <a:cubicBezTo>
                      <a:pt x="5705095" y="225945"/>
                      <a:pt x="5541480" y="389560"/>
                      <a:pt x="5339650" y="389560"/>
                    </a:cubicBezTo>
                    <a:lnTo>
                      <a:pt x="365445" y="389560"/>
                    </a:lnTo>
                    <a:cubicBezTo>
                      <a:pt x="163615" y="389560"/>
                      <a:pt x="0" y="225945"/>
                      <a:pt x="0" y="24115"/>
                    </a:cubicBezTo>
                    <a:lnTo>
                      <a:pt x="2431" y="0"/>
                    </a:lnTo>
                    <a:lnTo>
                      <a:pt x="8752" y="62702"/>
                    </a:lnTo>
                    <a:cubicBezTo>
                      <a:pt x="42828" y="229229"/>
                      <a:pt x="190170" y="354497"/>
                      <a:pt x="366772" y="354497"/>
                    </a:cubicBezTo>
                    <a:lnTo>
                      <a:pt x="5340977" y="354496"/>
                    </a:lnTo>
                    <a:cubicBezTo>
                      <a:pt x="5517579" y="354496"/>
                      <a:pt x="5664921" y="229229"/>
                      <a:pt x="5698998" y="62701"/>
                    </a:cubicBezTo>
                    <a:lnTo>
                      <a:pt x="5703991" y="1316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7" name="Google Shape;967;p8"/>
            <p:cNvGrpSpPr/>
            <p:nvPr/>
          </p:nvGrpSpPr>
          <p:grpSpPr>
            <a:xfrm>
              <a:off x="7952172" y="3535170"/>
              <a:ext cx="3086305" cy="3281100"/>
              <a:chOff x="7952172" y="3535170"/>
              <a:chExt cx="3086305" cy="3281100"/>
            </a:xfrm>
          </p:grpSpPr>
          <p:sp>
            <p:nvSpPr>
              <p:cNvPr id="968" name="Google Shape;968;p8"/>
              <p:cNvSpPr/>
              <p:nvPr/>
            </p:nvSpPr>
            <p:spPr>
              <a:xfrm rot="-2829986">
                <a:off x="7439577" y="4978085"/>
                <a:ext cx="4107691" cy="39526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8"/>
              <p:cNvSpPr/>
              <p:nvPr/>
            </p:nvSpPr>
            <p:spPr>
              <a:xfrm rot="-2827716">
                <a:off x="7376022" y="5008186"/>
                <a:ext cx="4105426" cy="218287"/>
              </a:xfrm>
              <a:custGeom>
                <a:avLst/>
                <a:gdLst/>
                <a:ahLst/>
                <a:cxnLst/>
                <a:rect l="l" t="t" r="r" b="b"/>
                <a:pathLst>
                  <a:path w="4107570" h="218401" extrusionOk="0">
                    <a:moveTo>
                      <a:pt x="4049699" y="57870"/>
                    </a:moveTo>
                    <a:cubicBezTo>
                      <a:pt x="4085455" y="93627"/>
                      <a:pt x="4107570" y="143024"/>
                      <a:pt x="4107570" y="197586"/>
                    </a:cubicBezTo>
                    <a:lnTo>
                      <a:pt x="4107569" y="197586"/>
                    </a:lnTo>
                    <a:lnTo>
                      <a:pt x="4103367" y="218401"/>
                    </a:lnTo>
                    <a:lnTo>
                      <a:pt x="4090716" y="155740"/>
                    </a:lnTo>
                    <a:cubicBezTo>
                      <a:pt x="4060721" y="84823"/>
                      <a:pt x="3990500" y="35063"/>
                      <a:pt x="3908657" y="35064"/>
                    </a:cubicBezTo>
                    <a:lnTo>
                      <a:pt x="196259" y="35063"/>
                    </a:lnTo>
                    <a:cubicBezTo>
                      <a:pt x="114415" y="35064"/>
                      <a:pt x="44195" y="84824"/>
                      <a:pt x="14200" y="155740"/>
                    </a:cubicBezTo>
                    <a:lnTo>
                      <a:pt x="2876" y="211831"/>
                    </a:lnTo>
                    <a:lnTo>
                      <a:pt x="0" y="197585"/>
                    </a:lnTo>
                    <a:lnTo>
                      <a:pt x="0" y="197586"/>
                    </a:lnTo>
                    <a:cubicBezTo>
                      <a:pt x="1" y="88462"/>
                      <a:pt x="88462" y="0"/>
                      <a:pt x="197586" y="0"/>
                    </a:cubicBezTo>
                    <a:lnTo>
                      <a:pt x="3909984" y="0"/>
                    </a:lnTo>
                    <a:cubicBezTo>
                      <a:pt x="3964546" y="0"/>
                      <a:pt x="4013943" y="22115"/>
                      <a:pt x="4049699" y="57870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8"/>
              <p:cNvSpPr/>
              <p:nvPr/>
            </p:nvSpPr>
            <p:spPr>
              <a:xfrm rot="-2827716">
                <a:off x="7509199" y="5124823"/>
                <a:ext cx="4105427" cy="218290"/>
              </a:xfrm>
              <a:custGeom>
                <a:avLst/>
                <a:gdLst/>
                <a:ahLst/>
                <a:cxnLst/>
                <a:rect l="l" t="t" r="r" b="b"/>
                <a:pathLst>
                  <a:path w="4107571" h="218404" extrusionOk="0">
                    <a:moveTo>
                      <a:pt x="4104695" y="6570"/>
                    </a:moveTo>
                    <a:lnTo>
                      <a:pt x="4107571" y="20818"/>
                    </a:lnTo>
                    <a:lnTo>
                      <a:pt x="4107569" y="20818"/>
                    </a:lnTo>
                    <a:cubicBezTo>
                      <a:pt x="4107569" y="129942"/>
                      <a:pt x="4019108" y="218404"/>
                      <a:pt x="3909983" y="218404"/>
                    </a:cubicBezTo>
                    <a:lnTo>
                      <a:pt x="197587" y="218403"/>
                    </a:lnTo>
                    <a:cubicBezTo>
                      <a:pt x="88463" y="218403"/>
                      <a:pt x="0" y="129941"/>
                      <a:pt x="0" y="20818"/>
                    </a:cubicBezTo>
                    <a:lnTo>
                      <a:pt x="1" y="20818"/>
                    </a:lnTo>
                    <a:lnTo>
                      <a:pt x="4204" y="0"/>
                    </a:lnTo>
                    <a:lnTo>
                      <a:pt x="16855" y="62664"/>
                    </a:lnTo>
                    <a:cubicBezTo>
                      <a:pt x="46850" y="133580"/>
                      <a:pt x="117071" y="183340"/>
                      <a:pt x="198914" y="183340"/>
                    </a:cubicBezTo>
                    <a:lnTo>
                      <a:pt x="3911311" y="183341"/>
                    </a:lnTo>
                    <a:cubicBezTo>
                      <a:pt x="3993154" y="183341"/>
                      <a:pt x="4063375" y="133581"/>
                      <a:pt x="4093370" y="62664"/>
                    </a:cubicBezTo>
                    <a:lnTo>
                      <a:pt x="4104695" y="657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1" name="Google Shape;971;p8"/>
            <p:cNvGrpSpPr/>
            <p:nvPr/>
          </p:nvGrpSpPr>
          <p:grpSpPr>
            <a:xfrm>
              <a:off x="9817792" y="3927025"/>
              <a:ext cx="1631594" cy="1728900"/>
              <a:chOff x="9817792" y="3927025"/>
              <a:chExt cx="1631594" cy="1728900"/>
            </a:xfrm>
          </p:grpSpPr>
          <p:sp>
            <p:nvSpPr>
              <p:cNvPr id="972" name="Google Shape;972;p8"/>
              <p:cNvSpPr/>
              <p:nvPr/>
            </p:nvSpPr>
            <p:spPr>
              <a:xfrm rot="-2829923">
                <a:off x="9564967" y="4670579"/>
                <a:ext cx="2133450" cy="24179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8"/>
              <p:cNvSpPr/>
              <p:nvPr/>
            </p:nvSpPr>
            <p:spPr>
              <a:xfrm rot="-2827716">
                <a:off x="9528923" y="4687498"/>
                <a:ext cx="2132346" cy="141707"/>
              </a:xfrm>
              <a:custGeom>
                <a:avLst/>
                <a:gdLst/>
                <a:ahLst/>
                <a:cxnLst/>
                <a:rect l="l" t="t" r="r" b="b"/>
                <a:pathLst>
                  <a:path w="2133460" h="141781" extrusionOk="0">
                    <a:moveTo>
                      <a:pt x="2098031" y="35430"/>
                    </a:moveTo>
                    <a:cubicBezTo>
                      <a:pt x="2119921" y="57320"/>
                      <a:pt x="2133460" y="87560"/>
                      <a:pt x="2133460" y="120964"/>
                    </a:cubicBezTo>
                    <a:lnTo>
                      <a:pt x="2133459" y="120963"/>
                    </a:lnTo>
                    <a:lnTo>
                      <a:pt x="2129256" y="141781"/>
                    </a:lnTo>
                    <a:lnTo>
                      <a:pt x="2122627" y="108944"/>
                    </a:lnTo>
                    <a:cubicBezTo>
                      <a:pt x="2104264" y="65527"/>
                      <a:pt x="2061274" y="35064"/>
                      <a:pt x="2011170" y="35065"/>
                    </a:cubicBezTo>
                    <a:lnTo>
                      <a:pt x="119635" y="35064"/>
                    </a:lnTo>
                    <a:cubicBezTo>
                      <a:pt x="69531" y="35064"/>
                      <a:pt x="26542" y="65528"/>
                      <a:pt x="8179" y="108943"/>
                    </a:cubicBezTo>
                    <a:lnTo>
                      <a:pt x="2877" y="135208"/>
                    </a:lnTo>
                    <a:lnTo>
                      <a:pt x="0" y="120963"/>
                    </a:lnTo>
                    <a:lnTo>
                      <a:pt x="9506" y="73880"/>
                    </a:lnTo>
                    <a:cubicBezTo>
                      <a:pt x="27870" y="30464"/>
                      <a:pt x="70859" y="1"/>
                      <a:pt x="120963" y="1"/>
                    </a:cubicBezTo>
                    <a:lnTo>
                      <a:pt x="2012497" y="1"/>
                    </a:lnTo>
                    <a:cubicBezTo>
                      <a:pt x="2045900" y="0"/>
                      <a:pt x="2076141" y="13540"/>
                      <a:pt x="2098031" y="35430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8"/>
              <p:cNvSpPr/>
              <p:nvPr/>
            </p:nvSpPr>
            <p:spPr>
              <a:xfrm rot="-2827716">
                <a:off x="9605909" y="4752042"/>
                <a:ext cx="2132346" cy="141708"/>
              </a:xfrm>
              <a:custGeom>
                <a:avLst/>
                <a:gdLst/>
                <a:ahLst/>
                <a:cxnLst/>
                <a:rect l="l" t="t" r="r" b="b"/>
                <a:pathLst>
                  <a:path w="2133460" h="141782" extrusionOk="0">
                    <a:moveTo>
                      <a:pt x="2130583" y="6573"/>
                    </a:moveTo>
                    <a:lnTo>
                      <a:pt x="2133460" y="20820"/>
                    </a:lnTo>
                    <a:lnTo>
                      <a:pt x="2133459" y="20819"/>
                    </a:lnTo>
                    <a:cubicBezTo>
                      <a:pt x="2133459" y="87625"/>
                      <a:pt x="2079303" y="141782"/>
                      <a:pt x="2012495" y="141782"/>
                    </a:cubicBezTo>
                    <a:lnTo>
                      <a:pt x="120963" y="141781"/>
                    </a:lnTo>
                    <a:cubicBezTo>
                      <a:pt x="70859" y="141781"/>
                      <a:pt x="27869" y="111318"/>
                      <a:pt x="9506" y="67902"/>
                    </a:cubicBezTo>
                    <a:lnTo>
                      <a:pt x="0" y="20819"/>
                    </a:lnTo>
                    <a:lnTo>
                      <a:pt x="4204" y="0"/>
                    </a:lnTo>
                    <a:lnTo>
                      <a:pt x="10833" y="32839"/>
                    </a:lnTo>
                    <a:cubicBezTo>
                      <a:pt x="29197" y="76254"/>
                      <a:pt x="72186" y="106718"/>
                      <a:pt x="122290" y="106718"/>
                    </a:cubicBezTo>
                    <a:lnTo>
                      <a:pt x="2013823" y="106719"/>
                    </a:lnTo>
                    <a:cubicBezTo>
                      <a:pt x="2063928" y="106718"/>
                      <a:pt x="2106917" y="76255"/>
                      <a:pt x="2125281" y="32840"/>
                    </a:cubicBezTo>
                    <a:lnTo>
                      <a:pt x="2130583" y="6573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5" name="Google Shape;975;p8"/>
            <p:cNvGrpSpPr/>
            <p:nvPr/>
          </p:nvGrpSpPr>
          <p:grpSpPr>
            <a:xfrm>
              <a:off x="4808875" y="-111295"/>
              <a:ext cx="4335900" cy="4595400"/>
              <a:chOff x="4808875" y="-111295"/>
              <a:chExt cx="4335900" cy="4595400"/>
            </a:xfrm>
          </p:grpSpPr>
          <p:sp>
            <p:nvSpPr>
              <p:cNvPr id="976" name="Google Shape;976;p8"/>
              <p:cNvSpPr/>
              <p:nvPr/>
            </p:nvSpPr>
            <p:spPr>
              <a:xfrm rot="-2829990">
                <a:off x="4182321" y="1820955"/>
                <a:ext cx="5589007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8"/>
              <p:cNvSpPr/>
              <p:nvPr/>
            </p:nvSpPr>
            <p:spPr>
              <a:xfrm rot="-2827716">
                <a:off x="4118653" y="1851906"/>
                <a:ext cx="5567509" cy="509926"/>
              </a:xfrm>
              <a:custGeom>
                <a:avLst/>
                <a:gdLst/>
                <a:ahLst/>
                <a:cxnLst/>
                <a:rect l="l" t="t" r="r" b="b"/>
                <a:pathLst>
                  <a:path w="5570417" h="510192" extrusionOk="0">
                    <a:moveTo>
                      <a:pt x="5463381" y="107036"/>
                    </a:moveTo>
                    <a:cubicBezTo>
                      <a:pt x="5529514" y="173169"/>
                      <a:pt x="5570418" y="264531"/>
                      <a:pt x="5570417" y="365446"/>
                    </a:cubicBezTo>
                    <a:cubicBezTo>
                      <a:pt x="5570417" y="415903"/>
                      <a:pt x="5560192" y="463973"/>
                      <a:pt x="5541699" y="507693"/>
                    </a:cubicBezTo>
                    <a:lnTo>
                      <a:pt x="5540342" y="510192"/>
                    </a:lnTo>
                    <a:lnTo>
                      <a:pt x="5551648" y="473773"/>
                    </a:lnTo>
                    <a:cubicBezTo>
                      <a:pt x="5556516" y="449984"/>
                      <a:pt x="5559072" y="425352"/>
                      <a:pt x="5559072" y="400123"/>
                    </a:cubicBezTo>
                    <a:cubicBezTo>
                      <a:pt x="5559072" y="198293"/>
                      <a:pt x="5395458" y="34678"/>
                      <a:pt x="5193627" y="34678"/>
                    </a:cubicBezTo>
                    <a:lnTo>
                      <a:pt x="335369" y="34679"/>
                    </a:lnTo>
                    <a:cubicBezTo>
                      <a:pt x="209226" y="34679"/>
                      <a:pt x="98010" y="98591"/>
                      <a:pt x="32337" y="195800"/>
                    </a:cubicBezTo>
                    <a:lnTo>
                      <a:pt x="0" y="255376"/>
                    </a:lnTo>
                    <a:lnTo>
                      <a:pt x="9988" y="223198"/>
                    </a:lnTo>
                    <a:cubicBezTo>
                      <a:pt x="65466" y="92034"/>
                      <a:pt x="195342" y="1"/>
                      <a:pt x="346714" y="1"/>
                    </a:cubicBezTo>
                    <a:lnTo>
                      <a:pt x="5204973" y="0"/>
                    </a:lnTo>
                    <a:cubicBezTo>
                      <a:pt x="5305888" y="0"/>
                      <a:pt x="5397249" y="40904"/>
                      <a:pt x="5463381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8"/>
              <p:cNvSpPr/>
              <p:nvPr/>
            </p:nvSpPr>
            <p:spPr>
              <a:xfrm rot="-2827716">
                <a:off x="4271307" y="2012144"/>
                <a:ext cx="5567509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570417" h="510193" extrusionOk="0">
                    <a:moveTo>
                      <a:pt x="5570417" y="254816"/>
                    </a:moveTo>
                    <a:lnTo>
                      <a:pt x="5560429" y="286995"/>
                    </a:lnTo>
                    <a:cubicBezTo>
                      <a:pt x="5504952" y="418159"/>
                      <a:pt x="5375074" y="510192"/>
                      <a:pt x="5223702" y="510192"/>
                    </a:cubicBezTo>
                    <a:lnTo>
                      <a:pt x="365444" y="510192"/>
                    </a:lnTo>
                    <a:cubicBezTo>
                      <a:pt x="163614" y="510193"/>
                      <a:pt x="0" y="346577"/>
                      <a:pt x="0" y="144747"/>
                    </a:cubicBezTo>
                    <a:cubicBezTo>
                      <a:pt x="0" y="94290"/>
                      <a:pt x="10226" y="46221"/>
                      <a:pt x="28718" y="2500"/>
                    </a:cubicBezTo>
                    <a:lnTo>
                      <a:pt x="30075" y="0"/>
                    </a:lnTo>
                    <a:lnTo>
                      <a:pt x="18769" y="36420"/>
                    </a:lnTo>
                    <a:cubicBezTo>
                      <a:pt x="13902" y="60209"/>
                      <a:pt x="11345" y="84841"/>
                      <a:pt x="11345" y="110069"/>
                    </a:cubicBezTo>
                    <a:cubicBezTo>
                      <a:pt x="11345" y="311900"/>
                      <a:pt x="174959" y="475515"/>
                      <a:pt x="376790" y="475515"/>
                    </a:cubicBezTo>
                    <a:lnTo>
                      <a:pt x="5235047" y="475515"/>
                    </a:lnTo>
                    <a:cubicBezTo>
                      <a:pt x="5361191" y="475514"/>
                      <a:pt x="5472407" y="411603"/>
                      <a:pt x="5538080" y="314393"/>
                    </a:cubicBezTo>
                    <a:lnTo>
                      <a:pt x="5570417" y="25481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9" name="Google Shape;979;p8"/>
            <p:cNvGrpSpPr/>
            <p:nvPr/>
          </p:nvGrpSpPr>
          <p:grpSpPr>
            <a:xfrm>
              <a:off x="1316031" y="142329"/>
              <a:ext cx="2671800" cy="2839500"/>
              <a:chOff x="1316031" y="142329"/>
              <a:chExt cx="2671800" cy="2839500"/>
            </a:xfrm>
          </p:grpSpPr>
          <p:sp>
            <p:nvSpPr>
              <p:cNvPr id="980" name="Google Shape;980;p8"/>
              <p:cNvSpPr/>
              <p:nvPr/>
            </p:nvSpPr>
            <p:spPr>
              <a:xfrm rot="-2830044">
                <a:off x="893477" y="1370600"/>
                <a:ext cx="3516907" cy="38295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8"/>
              <p:cNvSpPr/>
              <p:nvPr/>
            </p:nvSpPr>
            <p:spPr>
              <a:xfrm rot="-2827716">
                <a:off x="863305" y="1385770"/>
                <a:ext cx="3505215" cy="274960"/>
              </a:xfrm>
              <a:custGeom>
                <a:avLst/>
                <a:gdLst/>
                <a:ahLst/>
                <a:cxnLst/>
                <a:rect l="l" t="t" r="r" b="b"/>
                <a:pathLst>
                  <a:path w="3507046" h="275104" extrusionOk="0">
                    <a:moveTo>
                      <a:pt x="3450985" y="56062"/>
                    </a:moveTo>
                    <a:cubicBezTo>
                      <a:pt x="3485622" y="90699"/>
                      <a:pt x="3507046" y="138549"/>
                      <a:pt x="3507046" y="191404"/>
                    </a:cubicBezTo>
                    <a:cubicBezTo>
                      <a:pt x="3507046" y="217831"/>
                      <a:pt x="3501690" y="243008"/>
                      <a:pt x="3492004" y="265906"/>
                    </a:cubicBezTo>
                    <a:lnTo>
                      <a:pt x="3485803" y="275104"/>
                    </a:lnTo>
                    <a:lnTo>
                      <a:pt x="3495700" y="226082"/>
                    </a:lnTo>
                    <a:cubicBezTo>
                      <a:pt x="3495701" y="120372"/>
                      <a:pt x="3410007" y="34678"/>
                      <a:pt x="3304298" y="34679"/>
                    </a:cubicBezTo>
                    <a:lnTo>
                      <a:pt x="170160" y="34678"/>
                    </a:lnTo>
                    <a:cubicBezTo>
                      <a:pt x="117306" y="34678"/>
                      <a:pt x="69455" y="56102"/>
                      <a:pt x="34818" y="90739"/>
                    </a:cubicBezTo>
                    <a:lnTo>
                      <a:pt x="0" y="142381"/>
                    </a:lnTo>
                    <a:lnTo>
                      <a:pt x="5144" y="116901"/>
                    </a:lnTo>
                    <a:cubicBezTo>
                      <a:pt x="34200" y="48203"/>
                      <a:pt x="102224" y="1"/>
                      <a:pt x="181506" y="0"/>
                    </a:cubicBezTo>
                    <a:lnTo>
                      <a:pt x="3315643" y="1"/>
                    </a:lnTo>
                    <a:cubicBezTo>
                      <a:pt x="3368497" y="1"/>
                      <a:pt x="3416348" y="21424"/>
                      <a:pt x="3450985" y="56062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8"/>
              <p:cNvSpPr/>
              <p:nvPr/>
            </p:nvSpPr>
            <p:spPr>
              <a:xfrm rot="-2827716">
                <a:off x="939100" y="1462710"/>
                <a:ext cx="3505215" cy="274959"/>
              </a:xfrm>
              <a:custGeom>
                <a:avLst/>
                <a:gdLst/>
                <a:ahLst/>
                <a:cxnLst/>
                <a:rect l="l" t="t" r="r" b="b"/>
                <a:pathLst>
                  <a:path w="3507046" h="275103" extrusionOk="0">
                    <a:moveTo>
                      <a:pt x="3507046" y="132723"/>
                    </a:moveTo>
                    <a:lnTo>
                      <a:pt x="3501902" y="158203"/>
                    </a:lnTo>
                    <a:cubicBezTo>
                      <a:pt x="3472846" y="226900"/>
                      <a:pt x="3404822" y="275103"/>
                      <a:pt x="3325540" y="275103"/>
                    </a:cubicBezTo>
                    <a:lnTo>
                      <a:pt x="191404" y="275103"/>
                    </a:lnTo>
                    <a:cubicBezTo>
                      <a:pt x="85694" y="275103"/>
                      <a:pt x="0" y="189409"/>
                      <a:pt x="0" y="83700"/>
                    </a:cubicBezTo>
                    <a:cubicBezTo>
                      <a:pt x="0" y="57272"/>
                      <a:pt x="5356" y="32096"/>
                      <a:pt x="15042" y="9197"/>
                    </a:cubicBezTo>
                    <a:lnTo>
                      <a:pt x="21243" y="0"/>
                    </a:lnTo>
                    <a:lnTo>
                      <a:pt x="11346" y="49022"/>
                    </a:lnTo>
                    <a:cubicBezTo>
                      <a:pt x="11345" y="154732"/>
                      <a:pt x="97039" y="240425"/>
                      <a:pt x="202749" y="240426"/>
                    </a:cubicBezTo>
                    <a:lnTo>
                      <a:pt x="3336885" y="240426"/>
                    </a:lnTo>
                    <a:cubicBezTo>
                      <a:pt x="3389740" y="240426"/>
                      <a:pt x="3437591" y="219002"/>
                      <a:pt x="3472228" y="184365"/>
                    </a:cubicBezTo>
                    <a:lnTo>
                      <a:pt x="3507046" y="132723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3" name="Google Shape;983;p8"/>
            <p:cNvGrpSpPr/>
            <p:nvPr/>
          </p:nvGrpSpPr>
          <p:grpSpPr>
            <a:xfrm>
              <a:off x="5624194" y="350969"/>
              <a:ext cx="4465200" cy="4734600"/>
              <a:chOff x="5624194" y="350969"/>
              <a:chExt cx="4465200" cy="4734600"/>
            </a:xfrm>
          </p:grpSpPr>
          <p:sp>
            <p:nvSpPr>
              <p:cNvPr id="984" name="Google Shape;984;p8"/>
              <p:cNvSpPr/>
              <p:nvPr/>
            </p:nvSpPr>
            <p:spPr>
              <a:xfrm rot="-2829881">
                <a:off x="4967296" y="2352819"/>
                <a:ext cx="5778994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8"/>
              <p:cNvSpPr/>
              <p:nvPr/>
            </p:nvSpPr>
            <p:spPr>
              <a:xfrm rot="-2827716">
                <a:off x="4903645" y="2383838"/>
                <a:ext cx="5757263" cy="509928"/>
              </a:xfrm>
              <a:custGeom>
                <a:avLst/>
                <a:gdLst/>
                <a:ahLst/>
                <a:cxnLst/>
                <a:rect l="l" t="t" r="r" b="b"/>
                <a:pathLst>
                  <a:path w="5760270" h="510194" extrusionOk="0">
                    <a:moveTo>
                      <a:pt x="5653234" y="107036"/>
                    </a:moveTo>
                    <a:cubicBezTo>
                      <a:pt x="5719367" y="173169"/>
                      <a:pt x="5760270" y="264529"/>
                      <a:pt x="5760270" y="365445"/>
                    </a:cubicBezTo>
                    <a:cubicBezTo>
                      <a:pt x="5760270" y="415902"/>
                      <a:pt x="5750045" y="463972"/>
                      <a:pt x="5731553" y="507693"/>
                    </a:cubicBezTo>
                    <a:lnTo>
                      <a:pt x="5730195" y="510194"/>
                    </a:lnTo>
                    <a:lnTo>
                      <a:pt x="5741501" y="473772"/>
                    </a:lnTo>
                    <a:cubicBezTo>
                      <a:pt x="5746369" y="449983"/>
                      <a:pt x="5748925" y="425351"/>
                      <a:pt x="5748925" y="400122"/>
                    </a:cubicBezTo>
                    <a:cubicBezTo>
                      <a:pt x="5748925" y="198292"/>
                      <a:pt x="5585310" y="34678"/>
                      <a:pt x="5383480" y="34678"/>
                    </a:cubicBezTo>
                    <a:lnTo>
                      <a:pt x="335370" y="34678"/>
                    </a:lnTo>
                    <a:cubicBezTo>
                      <a:pt x="209227" y="34679"/>
                      <a:pt x="98010" y="98590"/>
                      <a:pt x="32337" y="195800"/>
                    </a:cubicBezTo>
                    <a:lnTo>
                      <a:pt x="0" y="255377"/>
                    </a:lnTo>
                    <a:lnTo>
                      <a:pt x="9989" y="223198"/>
                    </a:lnTo>
                    <a:cubicBezTo>
                      <a:pt x="65466" y="92034"/>
                      <a:pt x="195343" y="1"/>
                      <a:pt x="346716" y="1"/>
                    </a:cubicBezTo>
                    <a:lnTo>
                      <a:pt x="5394825" y="0"/>
                    </a:lnTo>
                    <a:cubicBezTo>
                      <a:pt x="5495740" y="0"/>
                      <a:pt x="5587102" y="40904"/>
                      <a:pt x="5653234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8"/>
              <p:cNvSpPr/>
              <p:nvPr/>
            </p:nvSpPr>
            <p:spPr>
              <a:xfrm rot="-2827716">
                <a:off x="5056297" y="2544077"/>
                <a:ext cx="5757263" cy="509925"/>
              </a:xfrm>
              <a:custGeom>
                <a:avLst/>
                <a:gdLst/>
                <a:ahLst/>
                <a:cxnLst/>
                <a:rect l="l" t="t" r="r" b="b"/>
                <a:pathLst>
                  <a:path w="5760270" h="510191" extrusionOk="0">
                    <a:moveTo>
                      <a:pt x="5760270" y="254817"/>
                    </a:moveTo>
                    <a:lnTo>
                      <a:pt x="5750282" y="286994"/>
                    </a:lnTo>
                    <a:cubicBezTo>
                      <a:pt x="5694805" y="418157"/>
                      <a:pt x="5564928" y="510191"/>
                      <a:pt x="5413556" y="510191"/>
                    </a:cubicBezTo>
                    <a:lnTo>
                      <a:pt x="365446" y="510191"/>
                    </a:lnTo>
                    <a:cubicBezTo>
                      <a:pt x="163615" y="510191"/>
                      <a:pt x="0" y="346576"/>
                      <a:pt x="0" y="144746"/>
                    </a:cubicBezTo>
                    <a:cubicBezTo>
                      <a:pt x="0" y="94289"/>
                      <a:pt x="10226" y="46220"/>
                      <a:pt x="28719" y="2499"/>
                    </a:cubicBezTo>
                    <a:lnTo>
                      <a:pt x="30075" y="0"/>
                    </a:lnTo>
                    <a:lnTo>
                      <a:pt x="18770" y="36419"/>
                    </a:lnTo>
                    <a:cubicBezTo>
                      <a:pt x="13902" y="60208"/>
                      <a:pt x="11345" y="84840"/>
                      <a:pt x="11345" y="110069"/>
                    </a:cubicBezTo>
                    <a:cubicBezTo>
                      <a:pt x="11345" y="311899"/>
                      <a:pt x="174961" y="475514"/>
                      <a:pt x="376791" y="475513"/>
                    </a:cubicBezTo>
                    <a:lnTo>
                      <a:pt x="5424901" y="475513"/>
                    </a:lnTo>
                    <a:cubicBezTo>
                      <a:pt x="5551044" y="475513"/>
                      <a:pt x="5662261" y="411601"/>
                      <a:pt x="5727934" y="314392"/>
                    </a:cubicBezTo>
                    <a:lnTo>
                      <a:pt x="5760270" y="254817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7" name="Google Shape;987;p8"/>
            <p:cNvGrpSpPr/>
            <p:nvPr/>
          </p:nvGrpSpPr>
          <p:grpSpPr>
            <a:xfrm>
              <a:off x="949298" y="529687"/>
              <a:ext cx="4532700" cy="4800900"/>
              <a:chOff x="949298" y="529687"/>
              <a:chExt cx="4532700" cy="4800900"/>
            </a:xfrm>
          </p:grpSpPr>
          <p:sp>
            <p:nvSpPr>
              <p:cNvPr id="988" name="Google Shape;988;p8"/>
              <p:cNvSpPr/>
              <p:nvPr/>
            </p:nvSpPr>
            <p:spPr>
              <a:xfrm rot="-2829942">
                <a:off x="310652" y="2532850"/>
                <a:ext cx="5809992" cy="7945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8"/>
              <p:cNvSpPr/>
              <p:nvPr/>
            </p:nvSpPr>
            <p:spPr>
              <a:xfrm rot="-2827716">
                <a:off x="242082" y="2566031"/>
                <a:ext cx="5785735" cy="554090"/>
              </a:xfrm>
              <a:custGeom>
                <a:avLst/>
                <a:gdLst/>
                <a:ahLst/>
                <a:cxnLst/>
                <a:rect l="l" t="t" r="r" b="b"/>
                <a:pathLst>
                  <a:path w="5788757" h="554379" extrusionOk="0">
                    <a:moveTo>
                      <a:pt x="5672404" y="116353"/>
                    </a:moveTo>
                    <a:cubicBezTo>
                      <a:pt x="5744292" y="188242"/>
                      <a:pt x="5788757" y="287555"/>
                      <a:pt x="5788757" y="397253"/>
                    </a:cubicBezTo>
                    <a:cubicBezTo>
                      <a:pt x="5788757" y="452102"/>
                      <a:pt x="5777641" y="504354"/>
                      <a:pt x="5757539" y="551881"/>
                    </a:cubicBezTo>
                    <a:lnTo>
                      <a:pt x="5756183" y="554379"/>
                    </a:lnTo>
                    <a:lnTo>
                      <a:pt x="5769341" y="511991"/>
                    </a:lnTo>
                    <a:cubicBezTo>
                      <a:pt x="5774633" y="486130"/>
                      <a:pt x="5777412" y="459355"/>
                      <a:pt x="5777412" y="431930"/>
                    </a:cubicBezTo>
                    <a:cubicBezTo>
                      <a:pt x="5777411" y="212534"/>
                      <a:pt x="5599556" y="34679"/>
                      <a:pt x="5380160" y="34678"/>
                    </a:cubicBezTo>
                    <a:lnTo>
                      <a:pt x="364678" y="34678"/>
                    </a:lnTo>
                    <a:cubicBezTo>
                      <a:pt x="227556" y="34678"/>
                      <a:pt x="106659" y="104154"/>
                      <a:pt x="35270" y="209823"/>
                    </a:cubicBezTo>
                    <a:lnTo>
                      <a:pt x="0" y="274803"/>
                    </a:lnTo>
                    <a:lnTo>
                      <a:pt x="9989" y="242624"/>
                    </a:lnTo>
                    <a:cubicBezTo>
                      <a:pt x="70295" y="100045"/>
                      <a:pt x="211476" y="1"/>
                      <a:pt x="376023" y="1"/>
                    </a:cubicBezTo>
                    <a:lnTo>
                      <a:pt x="5391505" y="0"/>
                    </a:lnTo>
                    <a:cubicBezTo>
                      <a:pt x="5501203" y="1"/>
                      <a:pt x="5600515" y="44465"/>
                      <a:pt x="5672404" y="116353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8"/>
              <p:cNvSpPr/>
              <p:nvPr/>
            </p:nvSpPr>
            <p:spPr>
              <a:xfrm rot="-2827716">
                <a:off x="407282" y="2741308"/>
                <a:ext cx="5785735" cy="554091"/>
              </a:xfrm>
              <a:custGeom>
                <a:avLst/>
                <a:gdLst/>
                <a:ahLst/>
                <a:cxnLst/>
                <a:rect l="l" t="t" r="r" b="b"/>
                <a:pathLst>
                  <a:path w="5788757" h="554380" extrusionOk="0">
                    <a:moveTo>
                      <a:pt x="5788757" y="279576"/>
                    </a:moveTo>
                    <a:lnTo>
                      <a:pt x="5778768" y="311755"/>
                    </a:lnTo>
                    <a:cubicBezTo>
                      <a:pt x="5718461" y="454335"/>
                      <a:pt x="5577281" y="554379"/>
                      <a:pt x="5412734" y="554380"/>
                    </a:cubicBezTo>
                    <a:lnTo>
                      <a:pt x="397252" y="554379"/>
                    </a:lnTo>
                    <a:cubicBezTo>
                      <a:pt x="177856" y="554380"/>
                      <a:pt x="0" y="376524"/>
                      <a:pt x="0" y="157127"/>
                    </a:cubicBezTo>
                    <a:cubicBezTo>
                      <a:pt x="0" y="102278"/>
                      <a:pt x="11116" y="50026"/>
                      <a:pt x="31218" y="2499"/>
                    </a:cubicBezTo>
                    <a:lnTo>
                      <a:pt x="32574" y="0"/>
                    </a:lnTo>
                    <a:lnTo>
                      <a:pt x="19416" y="42389"/>
                    </a:lnTo>
                    <a:cubicBezTo>
                      <a:pt x="14124" y="68250"/>
                      <a:pt x="11345" y="95025"/>
                      <a:pt x="11345" y="122449"/>
                    </a:cubicBezTo>
                    <a:cubicBezTo>
                      <a:pt x="11345" y="341846"/>
                      <a:pt x="189201" y="519702"/>
                      <a:pt x="408598" y="519702"/>
                    </a:cubicBezTo>
                    <a:lnTo>
                      <a:pt x="5424079" y="519702"/>
                    </a:lnTo>
                    <a:cubicBezTo>
                      <a:pt x="5561201" y="519702"/>
                      <a:pt x="5682097" y="450227"/>
                      <a:pt x="5753486" y="344557"/>
                    </a:cubicBezTo>
                    <a:lnTo>
                      <a:pt x="5788757" y="27957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1" name="Google Shape;991;p8"/>
            <p:cNvGrpSpPr/>
            <p:nvPr/>
          </p:nvGrpSpPr>
          <p:grpSpPr>
            <a:xfrm>
              <a:off x="2032969" y="864182"/>
              <a:ext cx="4314900" cy="4572900"/>
              <a:chOff x="2032969" y="864182"/>
              <a:chExt cx="4314900" cy="4572900"/>
            </a:xfrm>
          </p:grpSpPr>
          <p:sp>
            <p:nvSpPr>
              <p:cNvPr id="992" name="Google Shape;992;p8"/>
              <p:cNvSpPr/>
              <p:nvPr/>
            </p:nvSpPr>
            <p:spPr>
              <a:xfrm rot="-2830053">
                <a:off x="1411304" y="2785182"/>
                <a:ext cx="5558230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8"/>
              <p:cNvSpPr/>
              <p:nvPr/>
            </p:nvSpPr>
            <p:spPr>
              <a:xfrm rot="-2827716">
                <a:off x="1347693" y="2816223"/>
                <a:ext cx="5536567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539459" h="510193" extrusionOk="0">
                    <a:moveTo>
                      <a:pt x="5432423" y="107037"/>
                    </a:moveTo>
                    <a:cubicBezTo>
                      <a:pt x="5498556" y="173170"/>
                      <a:pt x="5539459" y="264531"/>
                      <a:pt x="5539459" y="365446"/>
                    </a:cubicBezTo>
                    <a:cubicBezTo>
                      <a:pt x="5539459" y="415903"/>
                      <a:pt x="5529233" y="463972"/>
                      <a:pt x="5510741" y="507694"/>
                    </a:cubicBezTo>
                    <a:lnTo>
                      <a:pt x="5509384" y="510193"/>
                    </a:lnTo>
                    <a:lnTo>
                      <a:pt x="5520689" y="473773"/>
                    </a:lnTo>
                    <a:cubicBezTo>
                      <a:pt x="5525558" y="449984"/>
                      <a:pt x="5528114" y="425352"/>
                      <a:pt x="5528114" y="400124"/>
                    </a:cubicBezTo>
                    <a:cubicBezTo>
                      <a:pt x="5528114" y="198293"/>
                      <a:pt x="5364500" y="34678"/>
                      <a:pt x="5162669" y="34678"/>
                    </a:cubicBezTo>
                    <a:lnTo>
                      <a:pt x="335370" y="34678"/>
                    </a:lnTo>
                    <a:cubicBezTo>
                      <a:pt x="209226" y="34678"/>
                      <a:pt x="98010" y="98590"/>
                      <a:pt x="32337" y="195800"/>
                    </a:cubicBezTo>
                    <a:lnTo>
                      <a:pt x="0" y="255375"/>
                    </a:lnTo>
                    <a:lnTo>
                      <a:pt x="9988" y="223198"/>
                    </a:lnTo>
                    <a:cubicBezTo>
                      <a:pt x="65466" y="92034"/>
                      <a:pt x="195342" y="1"/>
                      <a:pt x="346715" y="0"/>
                    </a:cubicBezTo>
                    <a:lnTo>
                      <a:pt x="5174015" y="1"/>
                    </a:lnTo>
                    <a:cubicBezTo>
                      <a:pt x="5274930" y="1"/>
                      <a:pt x="5366291" y="40905"/>
                      <a:pt x="5432423" y="10703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8"/>
              <p:cNvSpPr/>
              <p:nvPr/>
            </p:nvSpPr>
            <p:spPr>
              <a:xfrm rot="-2827716">
                <a:off x="1500345" y="2976459"/>
                <a:ext cx="5536567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539459" h="510193" extrusionOk="0">
                    <a:moveTo>
                      <a:pt x="5539459" y="254818"/>
                    </a:moveTo>
                    <a:lnTo>
                      <a:pt x="5529471" y="286996"/>
                    </a:lnTo>
                    <a:cubicBezTo>
                      <a:pt x="5473993" y="418159"/>
                      <a:pt x="5344117" y="510193"/>
                      <a:pt x="5192744" y="510193"/>
                    </a:cubicBezTo>
                    <a:lnTo>
                      <a:pt x="365445" y="510193"/>
                    </a:lnTo>
                    <a:cubicBezTo>
                      <a:pt x="163616" y="510193"/>
                      <a:pt x="0" y="346578"/>
                      <a:pt x="0" y="144749"/>
                    </a:cubicBezTo>
                    <a:cubicBezTo>
                      <a:pt x="0" y="94291"/>
                      <a:pt x="10226" y="46222"/>
                      <a:pt x="28718" y="2500"/>
                    </a:cubicBezTo>
                    <a:lnTo>
                      <a:pt x="30075" y="0"/>
                    </a:lnTo>
                    <a:lnTo>
                      <a:pt x="18770" y="36421"/>
                    </a:lnTo>
                    <a:cubicBezTo>
                      <a:pt x="13902" y="60210"/>
                      <a:pt x="11345" y="84842"/>
                      <a:pt x="11345" y="110071"/>
                    </a:cubicBezTo>
                    <a:cubicBezTo>
                      <a:pt x="11345" y="311900"/>
                      <a:pt x="174961" y="475516"/>
                      <a:pt x="376790" y="475515"/>
                    </a:cubicBezTo>
                    <a:lnTo>
                      <a:pt x="5204090" y="475515"/>
                    </a:lnTo>
                    <a:cubicBezTo>
                      <a:pt x="5330233" y="475515"/>
                      <a:pt x="5441449" y="411603"/>
                      <a:pt x="5507122" y="314394"/>
                    </a:cubicBezTo>
                    <a:lnTo>
                      <a:pt x="5539459" y="254818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5" name="Google Shape;995;p8"/>
            <p:cNvGrpSpPr/>
            <p:nvPr/>
          </p:nvGrpSpPr>
          <p:grpSpPr>
            <a:xfrm>
              <a:off x="5255762" y="2121228"/>
              <a:ext cx="4399200" cy="4663500"/>
              <a:chOff x="5255762" y="2121228"/>
              <a:chExt cx="4399200" cy="4663500"/>
            </a:xfrm>
          </p:grpSpPr>
          <p:sp>
            <p:nvSpPr>
              <p:cNvPr id="996" name="Google Shape;996;p8"/>
              <p:cNvSpPr/>
              <p:nvPr/>
            </p:nvSpPr>
            <p:spPr>
              <a:xfrm rot="-2829916">
                <a:off x="4614371" y="4087528"/>
                <a:ext cx="5681983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8"/>
              <p:cNvSpPr/>
              <p:nvPr/>
            </p:nvSpPr>
            <p:spPr>
              <a:xfrm rot="-2827716">
                <a:off x="4550710" y="4118522"/>
                <a:ext cx="5660315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663271" h="510193" extrusionOk="0">
                    <a:moveTo>
                      <a:pt x="5556235" y="107036"/>
                    </a:moveTo>
                    <a:cubicBezTo>
                      <a:pt x="5622367" y="173169"/>
                      <a:pt x="5663271" y="264530"/>
                      <a:pt x="5663271" y="365444"/>
                    </a:cubicBezTo>
                    <a:cubicBezTo>
                      <a:pt x="5663271" y="415902"/>
                      <a:pt x="5653045" y="463971"/>
                      <a:pt x="5634553" y="507693"/>
                    </a:cubicBezTo>
                    <a:lnTo>
                      <a:pt x="5633195" y="510193"/>
                    </a:lnTo>
                    <a:lnTo>
                      <a:pt x="5644501" y="473772"/>
                    </a:lnTo>
                    <a:cubicBezTo>
                      <a:pt x="5649369" y="449982"/>
                      <a:pt x="5651925" y="425351"/>
                      <a:pt x="5651925" y="400122"/>
                    </a:cubicBezTo>
                    <a:cubicBezTo>
                      <a:pt x="5651926" y="198292"/>
                      <a:pt x="5488311" y="34678"/>
                      <a:pt x="5286481" y="34677"/>
                    </a:cubicBezTo>
                    <a:lnTo>
                      <a:pt x="335370" y="34677"/>
                    </a:lnTo>
                    <a:cubicBezTo>
                      <a:pt x="209226" y="34677"/>
                      <a:pt x="98010" y="98589"/>
                      <a:pt x="32337" y="195798"/>
                    </a:cubicBezTo>
                    <a:lnTo>
                      <a:pt x="0" y="255374"/>
                    </a:lnTo>
                    <a:lnTo>
                      <a:pt x="9988" y="223197"/>
                    </a:lnTo>
                    <a:cubicBezTo>
                      <a:pt x="65466" y="92033"/>
                      <a:pt x="195343" y="-1"/>
                      <a:pt x="346715" y="0"/>
                    </a:cubicBezTo>
                    <a:lnTo>
                      <a:pt x="5297827" y="0"/>
                    </a:lnTo>
                    <a:cubicBezTo>
                      <a:pt x="5398741" y="0"/>
                      <a:pt x="5490103" y="40904"/>
                      <a:pt x="5556235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8"/>
              <p:cNvSpPr/>
              <p:nvPr/>
            </p:nvSpPr>
            <p:spPr>
              <a:xfrm rot="-2827716">
                <a:off x="4703362" y="4278757"/>
                <a:ext cx="5660314" cy="509928"/>
              </a:xfrm>
              <a:custGeom>
                <a:avLst/>
                <a:gdLst/>
                <a:ahLst/>
                <a:cxnLst/>
                <a:rect l="l" t="t" r="r" b="b"/>
                <a:pathLst>
                  <a:path w="5663270" h="510194" extrusionOk="0">
                    <a:moveTo>
                      <a:pt x="5663270" y="254819"/>
                    </a:moveTo>
                    <a:lnTo>
                      <a:pt x="5653283" y="286996"/>
                    </a:lnTo>
                    <a:cubicBezTo>
                      <a:pt x="5597805" y="418160"/>
                      <a:pt x="5467928" y="510193"/>
                      <a:pt x="5316556" y="510193"/>
                    </a:cubicBezTo>
                    <a:lnTo>
                      <a:pt x="365445" y="510194"/>
                    </a:lnTo>
                    <a:cubicBezTo>
                      <a:pt x="163615" y="510194"/>
                      <a:pt x="0" y="346579"/>
                      <a:pt x="0" y="144749"/>
                    </a:cubicBezTo>
                    <a:cubicBezTo>
                      <a:pt x="0" y="94291"/>
                      <a:pt x="10226" y="46222"/>
                      <a:pt x="28718" y="2501"/>
                    </a:cubicBezTo>
                    <a:lnTo>
                      <a:pt x="30075" y="0"/>
                    </a:lnTo>
                    <a:lnTo>
                      <a:pt x="18770" y="36421"/>
                    </a:lnTo>
                    <a:cubicBezTo>
                      <a:pt x="13901" y="60210"/>
                      <a:pt x="11345" y="84843"/>
                      <a:pt x="11345" y="110071"/>
                    </a:cubicBezTo>
                    <a:cubicBezTo>
                      <a:pt x="11345" y="311901"/>
                      <a:pt x="174960" y="475516"/>
                      <a:pt x="376790" y="475516"/>
                    </a:cubicBezTo>
                    <a:lnTo>
                      <a:pt x="5327901" y="475516"/>
                    </a:lnTo>
                    <a:cubicBezTo>
                      <a:pt x="5454045" y="475516"/>
                      <a:pt x="5565261" y="411604"/>
                      <a:pt x="5630934" y="314394"/>
                    </a:cubicBezTo>
                    <a:lnTo>
                      <a:pt x="5663270" y="254819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9" name="Google Shape;999;p8"/>
            <p:cNvGrpSpPr/>
            <p:nvPr/>
          </p:nvGrpSpPr>
          <p:grpSpPr>
            <a:xfrm>
              <a:off x="7086948" y="2711938"/>
              <a:ext cx="3990300" cy="4222800"/>
              <a:chOff x="7086948" y="2711938"/>
              <a:chExt cx="3990300" cy="4222800"/>
            </a:xfrm>
          </p:grpSpPr>
          <p:sp>
            <p:nvSpPr>
              <p:cNvPr id="1000" name="Google Shape;1000;p8"/>
              <p:cNvSpPr/>
              <p:nvPr/>
            </p:nvSpPr>
            <p:spPr>
              <a:xfrm rot="-2830071">
                <a:off x="6541696" y="4457889"/>
                <a:ext cx="5080804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8"/>
              <p:cNvSpPr/>
              <p:nvPr/>
            </p:nvSpPr>
            <p:spPr>
              <a:xfrm rot="-2827716">
                <a:off x="6477943" y="4488751"/>
                <a:ext cx="5059349" cy="509926"/>
              </a:xfrm>
              <a:custGeom>
                <a:avLst/>
                <a:gdLst/>
                <a:ahLst/>
                <a:cxnLst/>
                <a:rect l="l" t="t" r="r" b="b"/>
                <a:pathLst>
                  <a:path w="5061991" h="510192" extrusionOk="0">
                    <a:moveTo>
                      <a:pt x="4954955" y="107036"/>
                    </a:moveTo>
                    <a:cubicBezTo>
                      <a:pt x="5021087" y="173169"/>
                      <a:pt x="5061991" y="264531"/>
                      <a:pt x="5061991" y="365445"/>
                    </a:cubicBezTo>
                    <a:cubicBezTo>
                      <a:pt x="5061991" y="415903"/>
                      <a:pt x="5051765" y="463972"/>
                      <a:pt x="5033272" y="507693"/>
                    </a:cubicBezTo>
                    <a:lnTo>
                      <a:pt x="5031916" y="510192"/>
                    </a:lnTo>
                    <a:lnTo>
                      <a:pt x="5043221" y="473773"/>
                    </a:lnTo>
                    <a:cubicBezTo>
                      <a:pt x="5048089" y="449983"/>
                      <a:pt x="5050646" y="425352"/>
                      <a:pt x="5050646" y="400123"/>
                    </a:cubicBezTo>
                    <a:cubicBezTo>
                      <a:pt x="5050646" y="198293"/>
                      <a:pt x="4887031" y="34678"/>
                      <a:pt x="4685200" y="34678"/>
                    </a:cubicBezTo>
                    <a:lnTo>
                      <a:pt x="335370" y="34678"/>
                    </a:lnTo>
                    <a:cubicBezTo>
                      <a:pt x="209226" y="34678"/>
                      <a:pt x="98010" y="98590"/>
                      <a:pt x="32336" y="195799"/>
                    </a:cubicBezTo>
                    <a:lnTo>
                      <a:pt x="0" y="255374"/>
                    </a:lnTo>
                    <a:lnTo>
                      <a:pt x="9988" y="223197"/>
                    </a:lnTo>
                    <a:cubicBezTo>
                      <a:pt x="65466" y="92034"/>
                      <a:pt x="195342" y="0"/>
                      <a:pt x="346715" y="0"/>
                    </a:cubicBezTo>
                    <a:lnTo>
                      <a:pt x="4696545" y="1"/>
                    </a:lnTo>
                    <a:cubicBezTo>
                      <a:pt x="4797461" y="1"/>
                      <a:pt x="4888822" y="40904"/>
                      <a:pt x="4954955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8"/>
              <p:cNvSpPr/>
              <p:nvPr/>
            </p:nvSpPr>
            <p:spPr>
              <a:xfrm rot="-2827716">
                <a:off x="6630593" y="4648986"/>
                <a:ext cx="5059350" cy="509928"/>
              </a:xfrm>
              <a:custGeom>
                <a:avLst/>
                <a:gdLst/>
                <a:ahLst/>
                <a:cxnLst/>
                <a:rect l="l" t="t" r="r" b="b"/>
                <a:pathLst>
                  <a:path w="5061992" h="510194" extrusionOk="0">
                    <a:moveTo>
                      <a:pt x="5061992" y="254818"/>
                    </a:moveTo>
                    <a:lnTo>
                      <a:pt x="5052003" y="286996"/>
                    </a:lnTo>
                    <a:cubicBezTo>
                      <a:pt x="4996525" y="418160"/>
                      <a:pt x="4866649" y="510193"/>
                      <a:pt x="4715276" y="510194"/>
                    </a:cubicBezTo>
                    <a:lnTo>
                      <a:pt x="365445" y="510194"/>
                    </a:lnTo>
                    <a:cubicBezTo>
                      <a:pt x="163616" y="510194"/>
                      <a:pt x="0" y="346579"/>
                      <a:pt x="1" y="144749"/>
                    </a:cubicBezTo>
                    <a:cubicBezTo>
                      <a:pt x="1" y="94292"/>
                      <a:pt x="10227" y="46223"/>
                      <a:pt x="28719" y="2501"/>
                    </a:cubicBezTo>
                    <a:lnTo>
                      <a:pt x="30076" y="0"/>
                    </a:lnTo>
                    <a:lnTo>
                      <a:pt x="18771" y="36422"/>
                    </a:lnTo>
                    <a:cubicBezTo>
                      <a:pt x="13902" y="60211"/>
                      <a:pt x="11346" y="84843"/>
                      <a:pt x="11346" y="110072"/>
                    </a:cubicBezTo>
                    <a:cubicBezTo>
                      <a:pt x="11345" y="311901"/>
                      <a:pt x="174961" y="475517"/>
                      <a:pt x="376790" y="475516"/>
                    </a:cubicBezTo>
                    <a:lnTo>
                      <a:pt x="4726622" y="475516"/>
                    </a:lnTo>
                    <a:cubicBezTo>
                      <a:pt x="4852765" y="475516"/>
                      <a:pt x="4963982" y="411604"/>
                      <a:pt x="5029655" y="314395"/>
                    </a:cubicBezTo>
                    <a:lnTo>
                      <a:pt x="5061992" y="254818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3" name="Google Shape;1003;p8"/>
          <p:cNvGrpSpPr/>
          <p:nvPr/>
        </p:nvGrpSpPr>
        <p:grpSpPr>
          <a:xfrm>
            <a:off x="-139229" y="-630694"/>
            <a:ext cx="3931817" cy="2468930"/>
            <a:chOff x="459511" y="-111295"/>
            <a:chExt cx="11220939" cy="7046034"/>
          </a:xfrm>
        </p:grpSpPr>
        <p:grpSp>
          <p:nvGrpSpPr>
            <p:cNvPr id="1004" name="Google Shape;1004;p8"/>
            <p:cNvGrpSpPr/>
            <p:nvPr/>
          </p:nvGrpSpPr>
          <p:grpSpPr>
            <a:xfrm>
              <a:off x="3346366" y="66264"/>
              <a:ext cx="4787701" cy="5081700"/>
              <a:chOff x="3346366" y="66264"/>
              <a:chExt cx="4787701" cy="5081700"/>
            </a:xfrm>
          </p:grpSpPr>
          <p:sp>
            <p:nvSpPr>
              <p:cNvPr id="1005" name="Google Shape;1005;p8"/>
              <p:cNvSpPr/>
              <p:nvPr/>
            </p:nvSpPr>
            <p:spPr>
              <a:xfrm rot="-2830000">
                <a:off x="2620494" y="2234983"/>
                <a:ext cx="6239445" cy="74426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8"/>
              <p:cNvSpPr/>
              <p:nvPr/>
            </p:nvSpPr>
            <p:spPr>
              <a:xfrm rot="-2827716">
                <a:off x="2494786" y="2293359"/>
                <a:ext cx="6236242" cy="396002"/>
              </a:xfrm>
              <a:custGeom>
                <a:avLst/>
                <a:gdLst/>
                <a:ahLst/>
                <a:cxnLst/>
                <a:rect l="l" t="t" r="r" b="b"/>
                <a:pathLst>
                  <a:path w="6239499" h="396209" extrusionOk="0">
                    <a:moveTo>
                      <a:pt x="6130512" y="108986"/>
                    </a:moveTo>
                    <a:cubicBezTo>
                      <a:pt x="6197850" y="176324"/>
                      <a:pt x="6239499" y="269349"/>
                      <a:pt x="6239499" y="372103"/>
                    </a:cubicBezTo>
                    <a:lnTo>
                      <a:pt x="6237069" y="396209"/>
                    </a:lnTo>
                    <a:lnTo>
                      <a:pt x="6230613" y="332172"/>
                    </a:lnTo>
                    <a:cubicBezTo>
                      <a:pt x="6195916" y="162611"/>
                      <a:pt x="6045889" y="35061"/>
                      <a:pt x="5866071" y="35061"/>
                    </a:cubicBezTo>
                    <a:lnTo>
                      <a:pt x="370776" y="35061"/>
                    </a:lnTo>
                    <a:cubicBezTo>
                      <a:pt x="190959" y="35061"/>
                      <a:pt x="40932" y="162611"/>
                      <a:pt x="6235" y="332172"/>
                    </a:cubicBezTo>
                    <a:lnTo>
                      <a:pt x="1105" y="383057"/>
                    </a:lnTo>
                    <a:lnTo>
                      <a:pt x="1" y="372102"/>
                    </a:lnTo>
                    <a:cubicBezTo>
                      <a:pt x="0" y="166596"/>
                      <a:pt x="166597" y="0"/>
                      <a:pt x="372102" y="0"/>
                    </a:cubicBezTo>
                    <a:lnTo>
                      <a:pt x="5867397" y="0"/>
                    </a:lnTo>
                    <a:cubicBezTo>
                      <a:pt x="5970150" y="0"/>
                      <a:pt x="6063175" y="41649"/>
                      <a:pt x="6130512" y="10898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8"/>
              <p:cNvSpPr/>
              <p:nvPr/>
            </p:nvSpPr>
            <p:spPr>
              <a:xfrm rot="-2827716">
                <a:off x="2746442" y="2526408"/>
                <a:ext cx="6236241" cy="396002"/>
              </a:xfrm>
              <a:custGeom>
                <a:avLst/>
                <a:gdLst/>
                <a:ahLst/>
                <a:cxnLst/>
                <a:rect l="l" t="t" r="r" b="b"/>
                <a:pathLst>
                  <a:path w="6239498" h="396209" extrusionOk="0">
                    <a:moveTo>
                      <a:pt x="6238394" y="13152"/>
                    </a:moveTo>
                    <a:lnTo>
                      <a:pt x="6239498" y="24106"/>
                    </a:lnTo>
                    <a:cubicBezTo>
                      <a:pt x="6239498" y="229612"/>
                      <a:pt x="6072902" y="396208"/>
                      <a:pt x="5867396" y="396209"/>
                    </a:cubicBezTo>
                    <a:lnTo>
                      <a:pt x="372102" y="396208"/>
                    </a:lnTo>
                    <a:cubicBezTo>
                      <a:pt x="166596" y="396208"/>
                      <a:pt x="0" y="229612"/>
                      <a:pt x="0" y="24106"/>
                    </a:cubicBezTo>
                    <a:lnTo>
                      <a:pt x="2430" y="0"/>
                    </a:lnTo>
                    <a:lnTo>
                      <a:pt x="8886" y="64036"/>
                    </a:lnTo>
                    <a:cubicBezTo>
                      <a:pt x="43583" y="233597"/>
                      <a:pt x="193610" y="361147"/>
                      <a:pt x="373427" y="361147"/>
                    </a:cubicBezTo>
                    <a:lnTo>
                      <a:pt x="5868722" y="361148"/>
                    </a:lnTo>
                    <a:cubicBezTo>
                      <a:pt x="6048540" y="361147"/>
                      <a:pt x="6198567" y="233597"/>
                      <a:pt x="6233264" y="64037"/>
                    </a:cubicBezTo>
                    <a:lnTo>
                      <a:pt x="6238394" y="13152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8" name="Google Shape;1008;p8"/>
            <p:cNvGrpSpPr/>
            <p:nvPr/>
          </p:nvGrpSpPr>
          <p:grpSpPr>
            <a:xfrm>
              <a:off x="3765864" y="1195612"/>
              <a:ext cx="5193601" cy="5520600"/>
              <a:chOff x="3765864" y="1195612"/>
              <a:chExt cx="5193601" cy="5520600"/>
            </a:xfrm>
          </p:grpSpPr>
          <p:sp>
            <p:nvSpPr>
              <p:cNvPr id="1009" name="Google Shape;1009;p8"/>
              <p:cNvSpPr/>
              <p:nvPr/>
            </p:nvSpPr>
            <p:spPr>
              <a:xfrm rot="-2830008">
                <a:off x="2937359" y="3590462"/>
                <a:ext cx="6850611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8"/>
              <p:cNvSpPr/>
              <p:nvPr/>
            </p:nvSpPr>
            <p:spPr>
              <a:xfrm rot="-2827716">
                <a:off x="2814227" y="3648150"/>
                <a:ext cx="6847034" cy="389347"/>
              </a:xfrm>
              <a:custGeom>
                <a:avLst/>
                <a:gdLst/>
                <a:ahLst/>
                <a:cxnLst/>
                <a:rect l="l" t="t" r="r" b="b"/>
                <a:pathLst>
                  <a:path w="6850610" h="389550" extrusionOk="0">
                    <a:moveTo>
                      <a:pt x="6743574" y="107037"/>
                    </a:moveTo>
                    <a:cubicBezTo>
                      <a:pt x="6809707" y="173170"/>
                      <a:pt x="6850610" y="264531"/>
                      <a:pt x="6850610" y="365445"/>
                    </a:cubicBezTo>
                    <a:lnTo>
                      <a:pt x="6848180" y="389550"/>
                    </a:lnTo>
                    <a:lnTo>
                      <a:pt x="6841860" y="326857"/>
                    </a:lnTo>
                    <a:cubicBezTo>
                      <a:pt x="6807784" y="160330"/>
                      <a:pt x="6660442" y="35062"/>
                      <a:pt x="6483840" y="35062"/>
                    </a:cubicBezTo>
                    <a:lnTo>
                      <a:pt x="364120" y="35061"/>
                    </a:lnTo>
                    <a:cubicBezTo>
                      <a:pt x="187518" y="35062"/>
                      <a:pt x="40175" y="160329"/>
                      <a:pt x="6099" y="326857"/>
                    </a:cubicBezTo>
                    <a:lnTo>
                      <a:pt x="1105" y="376401"/>
                    </a:lnTo>
                    <a:lnTo>
                      <a:pt x="0" y="365446"/>
                    </a:lnTo>
                    <a:cubicBezTo>
                      <a:pt x="0" y="163616"/>
                      <a:pt x="163615" y="1"/>
                      <a:pt x="365445" y="0"/>
                    </a:cubicBezTo>
                    <a:lnTo>
                      <a:pt x="6485166" y="1"/>
                    </a:lnTo>
                    <a:cubicBezTo>
                      <a:pt x="6586081" y="1"/>
                      <a:pt x="6677442" y="40905"/>
                      <a:pt x="6743574" y="10703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8"/>
              <p:cNvSpPr/>
              <p:nvPr/>
            </p:nvSpPr>
            <p:spPr>
              <a:xfrm rot="-2827716">
                <a:off x="3061003" y="3876675"/>
                <a:ext cx="6847033" cy="389348"/>
              </a:xfrm>
              <a:custGeom>
                <a:avLst/>
                <a:gdLst/>
                <a:ahLst/>
                <a:cxnLst/>
                <a:rect l="l" t="t" r="r" b="b"/>
                <a:pathLst>
                  <a:path w="6850609" h="389551" extrusionOk="0">
                    <a:moveTo>
                      <a:pt x="6849505" y="13149"/>
                    </a:moveTo>
                    <a:lnTo>
                      <a:pt x="6850609" y="24105"/>
                    </a:lnTo>
                    <a:cubicBezTo>
                      <a:pt x="6850609" y="225936"/>
                      <a:pt x="6686995" y="389551"/>
                      <a:pt x="6485165" y="389550"/>
                    </a:cubicBezTo>
                    <a:lnTo>
                      <a:pt x="365445" y="389551"/>
                    </a:lnTo>
                    <a:cubicBezTo>
                      <a:pt x="163615" y="389551"/>
                      <a:pt x="0" y="225936"/>
                      <a:pt x="0" y="24106"/>
                    </a:cubicBezTo>
                    <a:lnTo>
                      <a:pt x="2430" y="0"/>
                    </a:lnTo>
                    <a:lnTo>
                      <a:pt x="8750" y="62695"/>
                    </a:lnTo>
                    <a:cubicBezTo>
                      <a:pt x="42826" y="229222"/>
                      <a:pt x="190169" y="354490"/>
                      <a:pt x="366771" y="354490"/>
                    </a:cubicBezTo>
                    <a:lnTo>
                      <a:pt x="6486491" y="354489"/>
                    </a:lnTo>
                    <a:cubicBezTo>
                      <a:pt x="6663092" y="354490"/>
                      <a:pt x="6810434" y="229222"/>
                      <a:pt x="6844510" y="62694"/>
                    </a:cubicBezTo>
                    <a:lnTo>
                      <a:pt x="6849505" y="13149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2" name="Google Shape;1012;p8"/>
            <p:cNvGrpSpPr/>
            <p:nvPr/>
          </p:nvGrpSpPr>
          <p:grpSpPr>
            <a:xfrm>
              <a:off x="5031721" y="1309109"/>
              <a:ext cx="4394938" cy="4655100"/>
              <a:chOff x="5031721" y="1309109"/>
              <a:chExt cx="4394938" cy="4655100"/>
            </a:xfrm>
          </p:grpSpPr>
          <p:sp>
            <p:nvSpPr>
              <p:cNvPr id="1013" name="Google Shape;1013;p8"/>
              <p:cNvSpPr/>
              <p:nvPr/>
            </p:nvSpPr>
            <p:spPr>
              <a:xfrm rot="-2830055">
                <a:off x="4392113" y="3271209"/>
                <a:ext cx="5670316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8"/>
              <p:cNvSpPr/>
              <p:nvPr/>
            </p:nvSpPr>
            <p:spPr>
              <a:xfrm rot="-2827716">
                <a:off x="4288978" y="3321658"/>
                <a:ext cx="5662529" cy="442790"/>
              </a:xfrm>
              <a:custGeom>
                <a:avLst/>
                <a:gdLst/>
                <a:ahLst/>
                <a:cxnLst/>
                <a:rect l="l" t="t" r="r" b="b"/>
                <a:pathLst>
                  <a:path w="5665486" h="443021" extrusionOk="0">
                    <a:moveTo>
                      <a:pt x="5563222" y="107036"/>
                    </a:moveTo>
                    <a:cubicBezTo>
                      <a:pt x="5612821" y="156635"/>
                      <a:pt x="5648229" y="220426"/>
                      <a:pt x="5662834" y="291795"/>
                    </a:cubicBezTo>
                    <a:lnTo>
                      <a:pt x="5665486" y="318110"/>
                    </a:lnTo>
                    <a:lnTo>
                      <a:pt x="5645411" y="253438"/>
                    </a:lnTo>
                    <a:cubicBezTo>
                      <a:pt x="5589934" y="122275"/>
                      <a:pt x="5460057" y="30240"/>
                      <a:pt x="5308685" y="30241"/>
                    </a:cubicBezTo>
                    <a:lnTo>
                      <a:pt x="369317" y="30242"/>
                    </a:lnTo>
                    <a:cubicBezTo>
                      <a:pt x="167487" y="30242"/>
                      <a:pt x="3872" y="193856"/>
                      <a:pt x="3872" y="395686"/>
                    </a:cubicBezTo>
                    <a:lnTo>
                      <a:pt x="8643" y="443021"/>
                    </a:lnTo>
                    <a:lnTo>
                      <a:pt x="7425" y="439096"/>
                    </a:lnTo>
                    <a:cubicBezTo>
                      <a:pt x="2557" y="415306"/>
                      <a:pt x="0" y="390674"/>
                      <a:pt x="0" y="365445"/>
                    </a:cubicBezTo>
                    <a:cubicBezTo>
                      <a:pt x="0" y="163615"/>
                      <a:pt x="163615" y="0"/>
                      <a:pt x="365446" y="0"/>
                    </a:cubicBezTo>
                    <a:lnTo>
                      <a:pt x="5304813" y="0"/>
                    </a:lnTo>
                    <a:cubicBezTo>
                      <a:pt x="5405728" y="0"/>
                      <a:pt x="5497090" y="40904"/>
                      <a:pt x="5563222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8"/>
              <p:cNvSpPr/>
              <p:nvPr/>
            </p:nvSpPr>
            <p:spPr>
              <a:xfrm rot="-2827716">
                <a:off x="4506872" y="3510328"/>
                <a:ext cx="5662530" cy="442790"/>
              </a:xfrm>
              <a:custGeom>
                <a:avLst/>
                <a:gdLst/>
                <a:ahLst/>
                <a:cxnLst/>
                <a:rect l="l" t="t" r="r" b="b"/>
                <a:pathLst>
                  <a:path w="5665487" h="443021" extrusionOk="0">
                    <a:moveTo>
                      <a:pt x="5656843" y="0"/>
                    </a:moveTo>
                    <a:lnTo>
                      <a:pt x="5658062" y="3926"/>
                    </a:lnTo>
                    <a:cubicBezTo>
                      <a:pt x="5662930" y="27716"/>
                      <a:pt x="5665487" y="52348"/>
                      <a:pt x="5665487" y="77576"/>
                    </a:cubicBezTo>
                    <a:cubicBezTo>
                      <a:pt x="5665487" y="279406"/>
                      <a:pt x="5501871" y="443021"/>
                      <a:pt x="5300042" y="443020"/>
                    </a:cubicBezTo>
                    <a:lnTo>
                      <a:pt x="360674" y="443021"/>
                    </a:lnTo>
                    <a:cubicBezTo>
                      <a:pt x="184073" y="443021"/>
                      <a:pt x="36730" y="317754"/>
                      <a:pt x="2653" y="151227"/>
                    </a:cubicBezTo>
                    <a:lnTo>
                      <a:pt x="0" y="124911"/>
                    </a:lnTo>
                    <a:lnTo>
                      <a:pt x="20076" y="189583"/>
                    </a:lnTo>
                    <a:cubicBezTo>
                      <a:pt x="75554" y="320747"/>
                      <a:pt x="205430" y="412780"/>
                      <a:pt x="356803" y="412780"/>
                    </a:cubicBezTo>
                    <a:lnTo>
                      <a:pt x="5296170" y="412779"/>
                    </a:lnTo>
                    <a:cubicBezTo>
                      <a:pt x="5498000" y="412780"/>
                      <a:pt x="5661616" y="249165"/>
                      <a:pt x="5661615" y="47335"/>
                    </a:cubicBezTo>
                    <a:lnTo>
                      <a:pt x="5656843" y="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6" name="Google Shape;1016;p8"/>
            <p:cNvGrpSpPr/>
            <p:nvPr/>
          </p:nvGrpSpPr>
          <p:grpSpPr>
            <a:xfrm>
              <a:off x="905180" y="112533"/>
              <a:ext cx="4401720" cy="4660800"/>
              <a:chOff x="905180" y="112533"/>
              <a:chExt cx="4401720" cy="4660800"/>
            </a:xfrm>
          </p:grpSpPr>
          <p:sp>
            <p:nvSpPr>
              <p:cNvPr id="1017" name="Google Shape;1017;p8"/>
              <p:cNvSpPr/>
              <p:nvPr/>
            </p:nvSpPr>
            <p:spPr>
              <a:xfrm rot="-2829934">
                <a:off x="271998" y="2070056"/>
                <a:ext cx="5664365" cy="745754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8"/>
              <p:cNvSpPr/>
              <p:nvPr/>
            </p:nvSpPr>
            <p:spPr>
              <a:xfrm rot="-2827716">
                <a:off x="404987" y="2361893"/>
                <a:ext cx="5661343" cy="396733"/>
              </a:xfrm>
              <a:custGeom>
                <a:avLst/>
                <a:gdLst/>
                <a:ahLst/>
                <a:cxnLst/>
                <a:rect l="l" t="t" r="r" b="b"/>
                <a:pathLst>
                  <a:path w="5664300" h="396940" extrusionOk="0">
                    <a:moveTo>
                      <a:pt x="5663198" y="13201"/>
                    </a:moveTo>
                    <a:lnTo>
                      <a:pt x="5664300" y="24132"/>
                    </a:lnTo>
                    <a:cubicBezTo>
                      <a:pt x="5664300" y="230029"/>
                      <a:pt x="5497388" y="396940"/>
                      <a:pt x="5291491" y="396940"/>
                    </a:cubicBezTo>
                    <a:lnTo>
                      <a:pt x="372808" y="396940"/>
                    </a:lnTo>
                    <a:cubicBezTo>
                      <a:pt x="166912" y="396940"/>
                      <a:pt x="1" y="230028"/>
                      <a:pt x="0" y="24132"/>
                    </a:cubicBezTo>
                    <a:lnTo>
                      <a:pt x="2433" y="0"/>
                    </a:lnTo>
                    <a:lnTo>
                      <a:pt x="8905" y="64205"/>
                    </a:lnTo>
                    <a:cubicBezTo>
                      <a:pt x="43668" y="234087"/>
                      <a:pt x="193980" y="361878"/>
                      <a:pt x="374138" y="361879"/>
                    </a:cubicBezTo>
                    <a:lnTo>
                      <a:pt x="5292822" y="361879"/>
                    </a:lnTo>
                    <a:cubicBezTo>
                      <a:pt x="5472981" y="361879"/>
                      <a:pt x="5623293" y="234087"/>
                      <a:pt x="5658056" y="64205"/>
                    </a:cubicBezTo>
                    <a:lnTo>
                      <a:pt x="5663198" y="13201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9" name="Google Shape;1019;p8"/>
            <p:cNvGrpSpPr/>
            <p:nvPr/>
          </p:nvGrpSpPr>
          <p:grpSpPr>
            <a:xfrm>
              <a:off x="4789281" y="622548"/>
              <a:ext cx="4320760" cy="4575000"/>
              <a:chOff x="4789281" y="622548"/>
              <a:chExt cx="4320760" cy="4575000"/>
            </a:xfrm>
          </p:grpSpPr>
          <p:sp>
            <p:nvSpPr>
              <p:cNvPr id="1020" name="Google Shape;1020;p8"/>
              <p:cNvSpPr/>
              <p:nvPr/>
            </p:nvSpPr>
            <p:spPr>
              <a:xfrm rot="-2829984">
                <a:off x="4167184" y="2544598"/>
                <a:ext cx="5561198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8"/>
              <p:cNvSpPr/>
              <p:nvPr/>
            </p:nvSpPr>
            <p:spPr>
              <a:xfrm rot="-2827716">
                <a:off x="4043638" y="2601761"/>
                <a:ext cx="5558206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561109" h="389576" extrusionOk="0">
                    <a:moveTo>
                      <a:pt x="5454073" y="107036"/>
                    </a:moveTo>
                    <a:cubicBezTo>
                      <a:pt x="5520206" y="173169"/>
                      <a:pt x="5561109" y="264530"/>
                      <a:pt x="5561109" y="365446"/>
                    </a:cubicBezTo>
                    <a:lnTo>
                      <a:pt x="5558677" y="389576"/>
                    </a:lnTo>
                    <a:lnTo>
                      <a:pt x="5552354" y="326857"/>
                    </a:lnTo>
                    <a:cubicBezTo>
                      <a:pt x="5518278" y="160330"/>
                      <a:pt x="5370936" y="35062"/>
                      <a:pt x="5194334" y="35062"/>
                    </a:cubicBezTo>
                    <a:lnTo>
                      <a:pt x="364115" y="35063"/>
                    </a:lnTo>
                    <a:cubicBezTo>
                      <a:pt x="187514" y="35062"/>
                      <a:pt x="40171" y="160330"/>
                      <a:pt x="6095" y="326857"/>
                    </a:cubicBezTo>
                    <a:lnTo>
                      <a:pt x="1103" y="376376"/>
                    </a:lnTo>
                    <a:lnTo>
                      <a:pt x="1" y="365445"/>
                    </a:lnTo>
                    <a:cubicBezTo>
                      <a:pt x="0" y="163616"/>
                      <a:pt x="163616" y="1"/>
                      <a:pt x="365446" y="1"/>
                    </a:cubicBezTo>
                    <a:lnTo>
                      <a:pt x="5195665" y="0"/>
                    </a:lnTo>
                    <a:cubicBezTo>
                      <a:pt x="5296580" y="0"/>
                      <a:pt x="5387941" y="40904"/>
                      <a:pt x="5454073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8"/>
              <p:cNvSpPr/>
              <p:nvPr/>
            </p:nvSpPr>
            <p:spPr>
              <a:xfrm rot="-2827716">
                <a:off x="4297479" y="2830271"/>
                <a:ext cx="5558206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561109" h="389576" extrusionOk="0">
                    <a:moveTo>
                      <a:pt x="5560007" y="13200"/>
                    </a:moveTo>
                    <a:lnTo>
                      <a:pt x="5561109" y="24131"/>
                    </a:lnTo>
                    <a:cubicBezTo>
                      <a:pt x="5561109" y="225961"/>
                      <a:pt x="5397494" y="389576"/>
                      <a:pt x="5195663" y="389576"/>
                    </a:cubicBezTo>
                    <a:lnTo>
                      <a:pt x="365445" y="389576"/>
                    </a:lnTo>
                    <a:cubicBezTo>
                      <a:pt x="163615" y="389576"/>
                      <a:pt x="0" y="225961"/>
                      <a:pt x="0" y="24131"/>
                    </a:cubicBezTo>
                    <a:lnTo>
                      <a:pt x="2433" y="0"/>
                    </a:lnTo>
                    <a:lnTo>
                      <a:pt x="8755" y="62720"/>
                    </a:lnTo>
                    <a:cubicBezTo>
                      <a:pt x="42832" y="229247"/>
                      <a:pt x="190174" y="354515"/>
                      <a:pt x="366776" y="354515"/>
                    </a:cubicBezTo>
                    <a:lnTo>
                      <a:pt x="5196994" y="354515"/>
                    </a:lnTo>
                    <a:cubicBezTo>
                      <a:pt x="5373596" y="354515"/>
                      <a:pt x="5520939" y="229247"/>
                      <a:pt x="5555015" y="62719"/>
                    </a:cubicBezTo>
                    <a:lnTo>
                      <a:pt x="5560007" y="1320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3" name="Google Shape;1023;p8"/>
            <p:cNvGrpSpPr/>
            <p:nvPr/>
          </p:nvGrpSpPr>
          <p:grpSpPr>
            <a:xfrm>
              <a:off x="6808533" y="1745708"/>
              <a:ext cx="4401400" cy="4662000"/>
              <a:chOff x="6808533" y="1745708"/>
              <a:chExt cx="4401400" cy="4662000"/>
            </a:xfrm>
          </p:grpSpPr>
          <p:sp>
            <p:nvSpPr>
              <p:cNvPr id="1024" name="Google Shape;1024;p8"/>
              <p:cNvSpPr/>
              <p:nvPr/>
            </p:nvSpPr>
            <p:spPr>
              <a:xfrm rot="-2829965">
                <a:off x="6167451" y="3711259"/>
                <a:ext cx="5679863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8"/>
              <p:cNvSpPr/>
              <p:nvPr/>
            </p:nvSpPr>
            <p:spPr>
              <a:xfrm rot="-2827716">
                <a:off x="6043945" y="3768489"/>
                <a:ext cx="5676734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679699" h="389576" extrusionOk="0">
                    <a:moveTo>
                      <a:pt x="5572662" y="107036"/>
                    </a:moveTo>
                    <a:cubicBezTo>
                      <a:pt x="5638795" y="173169"/>
                      <a:pt x="5679699" y="264530"/>
                      <a:pt x="5679699" y="365445"/>
                    </a:cubicBezTo>
                    <a:lnTo>
                      <a:pt x="5677266" y="389576"/>
                    </a:lnTo>
                    <a:lnTo>
                      <a:pt x="5670943" y="326856"/>
                    </a:lnTo>
                    <a:cubicBezTo>
                      <a:pt x="5636867" y="160329"/>
                      <a:pt x="5489524" y="35062"/>
                      <a:pt x="5312922" y="35062"/>
                    </a:cubicBezTo>
                    <a:lnTo>
                      <a:pt x="364115" y="35062"/>
                    </a:lnTo>
                    <a:cubicBezTo>
                      <a:pt x="187513" y="35062"/>
                      <a:pt x="40170" y="160329"/>
                      <a:pt x="6094" y="326857"/>
                    </a:cubicBezTo>
                    <a:lnTo>
                      <a:pt x="1102" y="376376"/>
                    </a:lnTo>
                    <a:lnTo>
                      <a:pt x="0" y="365445"/>
                    </a:lnTo>
                    <a:cubicBezTo>
                      <a:pt x="0" y="163615"/>
                      <a:pt x="163616" y="1"/>
                      <a:pt x="365446" y="1"/>
                    </a:cubicBezTo>
                    <a:lnTo>
                      <a:pt x="5314253" y="0"/>
                    </a:lnTo>
                    <a:cubicBezTo>
                      <a:pt x="5415168" y="0"/>
                      <a:pt x="5506530" y="40904"/>
                      <a:pt x="5572662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8"/>
              <p:cNvSpPr/>
              <p:nvPr/>
            </p:nvSpPr>
            <p:spPr>
              <a:xfrm rot="-2827716">
                <a:off x="6297786" y="3996999"/>
                <a:ext cx="5676733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679698" h="389576" extrusionOk="0">
                    <a:moveTo>
                      <a:pt x="5678596" y="13200"/>
                    </a:moveTo>
                    <a:lnTo>
                      <a:pt x="5679698" y="24131"/>
                    </a:lnTo>
                    <a:cubicBezTo>
                      <a:pt x="5679698" y="225961"/>
                      <a:pt x="5516083" y="389575"/>
                      <a:pt x="5314252" y="389575"/>
                    </a:cubicBezTo>
                    <a:lnTo>
                      <a:pt x="365445" y="389576"/>
                    </a:lnTo>
                    <a:cubicBezTo>
                      <a:pt x="163615" y="389576"/>
                      <a:pt x="0" y="225961"/>
                      <a:pt x="0" y="24131"/>
                    </a:cubicBezTo>
                    <a:lnTo>
                      <a:pt x="2432" y="0"/>
                    </a:lnTo>
                    <a:lnTo>
                      <a:pt x="8755" y="62720"/>
                    </a:lnTo>
                    <a:cubicBezTo>
                      <a:pt x="42832" y="229247"/>
                      <a:pt x="190174" y="354514"/>
                      <a:pt x="366775" y="354515"/>
                    </a:cubicBezTo>
                    <a:lnTo>
                      <a:pt x="5315583" y="354514"/>
                    </a:lnTo>
                    <a:cubicBezTo>
                      <a:pt x="5492185" y="354514"/>
                      <a:pt x="5639528" y="229246"/>
                      <a:pt x="5673604" y="62719"/>
                    </a:cubicBezTo>
                    <a:lnTo>
                      <a:pt x="5678596" y="1320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7" name="Google Shape;1027;p8"/>
            <p:cNvGrpSpPr/>
            <p:nvPr/>
          </p:nvGrpSpPr>
          <p:grpSpPr>
            <a:xfrm>
              <a:off x="5824532" y="1155331"/>
              <a:ext cx="4354159" cy="4603200"/>
              <a:chOff x="5824532" y="1155331"/>
              <a:chExt cx="4354159" cy="4603200"/>
            </a:xfrm>
          </p:grpSpPr>
          <p:sp>
            <p:nvSpPr>
              <p:cNvPr id="1028" name="Google Shape;1028;p8"/>
              <p:cNvSpPr/>
              <p:nvPr/>
            </p:nvSpPr>
            <p:spPr>
              <a:xfrm rot="-2830004">
                <a:off x="5196271" y="3091482"/>
                <a:ext cx="5599622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8"/>
              <p:cNvSpPr/>
              <p:nvPr/>
            </p:nvSpPr>
            <p:spPr>
              <a:xfrm rot="-2827716">
                <a:off x="5072700" y="3148580"/>
                <a:ext cx="5596872" cy="389350"/>
              </a:xfrm>
              <a:custGeom>
                <a:avLst/>
                <a:gdLst/>
                <a:ahLst/>
                <a:cxnLst/>
                <a:rect l="l" t="t" r="r" b="b"/>
                <a:pathLst>
                  <a:path w="5599795" h="389553" extrusionOk="0">
                    <a:moveTo>
                      <a:pt x="5492759" y="107036"/>
                    </a:moveTo>
                    <a:cubicBezTo>
                      <a:pt x="5558891" y="173169"/>
                      <a:pt x="5599795" y="264530"/>
                      <a:pt x="5599795" y="365445"/>
                    </a:cubicBezTo>
                    <a:lnTo>
                      <a:pt x="5597364" y="389553"/>
                    </a:lnTo>
                    <a:lnTo>
                      <a:pt x="5591045" y="326860"/>
                    </a:lnTo>
                    <a:cubicBezTo>
                      <a:pt x="5556968" y="160333"/>
                      <a:pt x="5409625" y="35065"/>
                      <a:pt x="5233024" y="35065"/>
                    </a:cubicBezTo>
                    <a:lnTo>
                      <a:pt x="364119" y="35066"/>
                    </a:lnTo>
                    <a:cubicBezTo>
                      <a:pt x="187518" y="35065"/>
                      <a:pt x="40175" y="160333"/>
                      <a:pt x="6099" y="326860"/>
                    </a:cubicBezTo>
                    <a:lnTo>
                      <a:pt x="1105" y="376401"/>
                    </a:lnTo>
                    <a:lnTo>
                      <a:pt x="0" y="365445"/>
                    </a:lnTo>
                    <a:cubicBezTo>
                      <a:pt x="0" y="163615"/>
                      <a:pt x="163615" y="0"/>
                      <a:pt x="365444" y="1"/>
                    </a:cubicBezTo>
                    <a:lnTo>
                      <a:pt x="5234350" y="0"/>
                    </a:lnTo>
                    <a:cubicBezTo>
                      <a:pt x="5335265" y="0"/>
                      <a:pt x="5426626" y="40904"/>
                      <a:pt x="5492759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8"/>
              <p:cNvSpPr/>
              <p:nvPr/>
            </p:nvSpPr>
            <p:spPr>
              <a:xfrm rot="-2827716">
                <a:off x="5333650" y="3377103"/>
                <a:ext cx="5596872" cy="389351"/>
              </a:xfrm>
              <a:custGeom>
                <a:avLst/>
                <a:gdLst/>
                <a:ahLst/>
                <a:cxnLst/>
                <a:rect l="l" t="t" r="r" b="b"/>
                <a:pathLst>
                  <a:path w="5599795" h="389554" extrusionOk="0">
                    <a:moveTo>
                      <a:pt x="5598690" y="13152"/>
                    </a:moveTo>
                    <a:lnTo>
                      <a:pt x="5599795" y="24109"/>
                    </a:lnTo>
                    <a:cubicBezTo>
                      <a:pt x="5599795" y="225939"/>
                      <a:pt x="5436180" y="389554"/>
                      <a:pt x="5234350" y="389554"/>
                    </a:cubicBezTo>
                    <a:lnTo>
                      <a:pt x="365445" y="389554"/>
                    </a:lnTo>
                    <a:cubicBezTo>
                      <a:pt x="163614" y="389554"/>
                      <a:pt x="0" y="225939"/>
                      <a:pt x="0" y="24109"/>
                    </a:cubicBezTo>
                    <a:lnTo>
                      <a:pt x="2431" y="0"/>
                    </a:lnTo>
                    <a:lnTo>
                      <a:pt x="8750" y="62694"/>
                    </a:lnTo>
                    <a:cubicBezTo>
                      <a:pt x="42827" y="229221"/>
                      <a:pt x="190169" y="354489"/>
                      <a:pt x="366771" y="354489"/>
                    </a:cubicBezTo>
                    <a:lnTo>
                      <a:pt x="5235676" y="354489"/>
                    </a:lnTo>
                    <a:cubicBezTo>
                      <a:pt x="5412277" y="354489"/>
                      <a:pt x="5559620" y="229221"/>
                      <a:pt x="5593696" y="62694"/>
                    </a:cubicBezTo>
                    <a:lnTo>
                      <a:pt x="5598690" y="13152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1" name="Google Shape;1031;p8"/>
            <p:cNvGrpSpPr/>
            <p:nvPr/>
          </p:nvGrpSpPr>
          <p:grpSpPr>
            <a:xfrm>
              <a:off x="2134683" y="1406427"/>
              <a:ext cx="4494099" cy="4755300"/>
              <a:chOff x="2134683" y="1406427"/>
              <a:chExt cx="4494099" cy="4755300"/>
            </a:xfrm>
          </p:grpSpPr>
          <p:sp>
            <p:nvSpPr>
              <p:cNvPr id="1032" name="Google Shape;1032;p8"/>
              <p:cNvSpPr/>
              <p:nvPr/>
            </p:nvSpPr>
            <p:spPr>
              <a:xfrm rot="-2829977">
                <a:off x="1469270" y="3422451"/>
                <a:ext cx="5814027" cy="7232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8"/>
              <p:cNvSpPr/>
              <p:nvPr/>
            </p:nvSpPr>
            <p:spPr>
              <a:xfrm rot="-2827716">
                <a:off x="1347244" y="3479082"/>
                <a:ext cx="5810844" cy="385501"/>
              </a:xfrm>
              <a:custGeom>
                <a:avLst/>
                <a:gdLst/>
                <a:ahLst/>
                <a:cxnLst/>
                <a:rect l="l" t="t" r="r" b="b"/>
                <a:pathLst>
                  <a:path w="5813879" h="385702" extrusionOk="0">
                    <a:moveTo>
                      <a:pt x="5707969" y="105910"/>
                    </a:moveTo>
                    <a:cubicBezTo>
                      <a:pt x="5773405" y="171347"/>
                      <a:pt x="5813879" y="261747"/>
                      <a:pt x="5813879" y="361600"/>
                    </a:cubicBezTo>
                    <a:lnTo>
                      <a:pt x="5813877" y="361600"/>
                    </a:lnTo>
                    <a:lnTo>
                      <a:pt x="5811448" y="385702"/>
                    </a:lnTo>
                    <a:lnTo>
                      <a:pt x="5805207" y="323791"/>
                    </a:lnTo>
                    <a:cubicBezTo>
                      <a:pt x="5771489" y="159015"/>
                      <a:pt x="5625695" y="35065"/>
                      <a:pt x="5450953" y="35065"/>
                    </a:cubicBezTo>
                    <a:lnTo>
                      <a:pt x="360274" y="35066"/>
                    </a:lnTo>
                    <a:cubicBezTo>
                      <a:pt x="185532" y="35065"/>
                      <a:pt x="39739" y="159016"/>
                      <a:pt x="6021" y="323791"/>
                    </a:cubicBezTo>
                    <a:lnTo>
                      <a:pt x="1105" y="372556"/>
                    </a:lnTo>
                    <a:lnTo>
                      <a:pt x="0" y="361600"/>
                    </a:lnTo>
                    <a:lnTo>
                      <a:pt x="7347" y="288725"/>
                    </a:lnTo>
                    <a:cubicBezTo>
                      <a:pt x="41065" y="123951"/>
                      <a:pt x="186858" y="0"/>
                      <a:pt x="361600" y="0"/>
                    </a:cubicBezTo>
                    <a:lnTo>
                      <a:pt x="5452279" y="0"/>
                    </a:lnTo>
                    <a:cubicBezTo>
                      <a:pt x="5552132" y="0"/>
                      <a:pt x="5642532" y="40474"/>
                      <a:pt x="5707969" y="105910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8"/>
              <p:cNvSpPr/>
              <p:nvPr/>
            </p:nvSpPr>
            <p:spPr>
              <a:xfrm rot="-2827716">
                <a:off x="1605376" y="3704992"/>
                <a:ext cx="5810844" cy="385508"/>
              </a:xfrm>
              <a:custGeom>
                <a:avLst/>
                <a:gdLst/>
                <a:ahLst/>
                <a:cxnLst/>
                <a:rect l="l" t="t" r="r" b="b"/>
                <a:pathLst>
                  <a:path w="5813879" h="385709" extrusionOk="0">
                    <a:moveTo>
                      <a:pt x="5812774" y="13146"/>
                    </a:moveTo>
                    <a:lnTo>
                      <a:pt x="5813879" y="24109"/>
                    </a:lnTo>
                    <a:lnTo>
                      <a:pt x="5813878" y="24109"/>
                    </a:lnTo>
                    <a:cubicBezTo>
                      <a:pt x="5813877" y="223815"/>
                      <a:pt x="5651984" y="385709"/>
                      <a:pt x="5452278" y="385709"/>
                    </a:cubicBezTo>
                    <a:lnTo>
                      <a:pt x="361601" y="385708"/>
                    </a:lnTo>
                    <a:cubicBezTo>
                      <a:pt x="186857" y="385708"/>
                      <a:pt x="41065" y="261758"/>
                      <a:pt x="7347" y="96983"/>
                    </a:cubicBezTo>
                    <a:lnTo>
                      <a:pt x="0" y="24109"/>
                    </a:lnTo>
                    <a:lnTo>
                      <a:pt x="2431" y="0"/>
                    </a:lnTo>
                    <a:lnTo>
                      <a:pt x="8673" y="61918"/>
                    </a:lnTo>
                    <a:cubicBezTo>
                      <a:pt x="42391" y="226693"/>
                      <a:pt x="188183" y="350643"/>
                      <a:pt x="362926" y="350643"/>
                    </a:cubicBezTo>
                    <a:lnTo>
                      <a:pt x="5453604" y="350644"/>
                    </a:lnTo>
                    <a:cubicBezTo>
                      <a:pt x="5628346" y="350644"/>
                      <a:pt x="5774139" y="226694"/>
                      <a:pt x="5807857" y="61919"/>
                    </a:cubicBezTo>
                    <a:lnTo>
                      <a:pt x="5812774" y="1314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5" name="Google Shape;1035;p8"/>
            <p:cNvGrpSpPr/>
            <p:nvPr/>
          </p:nvGrpSpPr>
          <p:grpSpPr>
            <a:xfrm>
              <a:off x="6182744" y="2351413"/>
              <a:ext cx="4257816" cy="4499400"/>
              <a:chOff x="6182744" y="2351413"/>
              <a:chExt cx="4257816" cy="4499400"/>
            </a:xfrm>
          </p:grpSpPr>
          <p:sp>
            <p:nvSpPr>
              <p:cNvPr id="1036" name="Google Shape;1036;p8"/>
              <p:cNvSpPr/>
              <p:nvPr/>
            </p:nvSpPr>
            <p:spPr>
              <a:xfrm rot="-2830035">
                <a:off x="5577129" y="4235663"/>
                <a:ext cx="5458031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8"/>
              <p:cNvSpPr/>
              <p:nvPr/>
            </p:nvSpPr>
            <p:spPr>
              <a:xfrm rot="-2827716">
                <a:off x="5453545" y="4292751"/>
                <a:ext cx="5455263" cy="389351"/>
              </a:xfrm>
              <a:custGeom>
                <a:avLst/>
                <a:gdLst/>
                <a:ahLst/>
                <a:cxnLst/>
                <a:rect l="l" t="t" r="r" b="b"/>
                <a:pathLst>
                  <a:path w="5458112" h="389554" extrusionOk="0">
                    <a:moveTo>
                      <a:pt x="5351075" y="107037"/>
                    </a:moveTo>
                    <a:cubicBezTo>
                      <a:pt x="5417207" y="173169"/>
                      <a:pt x="5458112" y="264530"/>
                      <a:pt x="5458112" y="365445"/>
                    </a:cubicBezTo>
                    <a:lnTo>
                      <a:pt x="5455681" y="389554"/>
                    </a:lnTo>
                    <a:lnTo>
                      <a:pt x="5449360" y="326860"/>
                    </a:lnTo>
                    <a:cubicBezTo>
                      <a:pt x="5415284" y="160333"/>
                      <a:pt x="5267942" y="35065"/>
                      <a:pt x="5091341" y="35066"/>
                    </a:cubicBezTo>
                    <a:lnTo>
                      <a:pt x="364118" y="35065"/>
                    </a:lnTo>
                    <a:cubicBezTo>
                      <a:pt x="187517" y="35066"/>
                      <a:pt x="40174" y="160334"/>
                      <a:pt x="6098" y="326861"/>
                    </a:cubicBezTo>
                    <a:lnTo>
                      <a:pt x="1104" y="376403"/>
                    </a:lnTo>
                    <a:lnTo>
                      <a:pt x="0" y="365446"/>
                    </a:lnTo>
                    <a:cubicBezTo>
                      <a:pt x="-1" y="163616"/>
                      <a:pt x="163615" y="1"/>
                      <a:pt x="365444" y="0"/>
                    </a:cubicBezTo>
                    <a:lnTo>
                      <a:pt x="5092667" y="1"/>
                    </a:lnTo>
                    <a:cubicBezTo>
                      <a:pt x="5193582" y="1"/>
                      <a:pt x="5284943" y="40904"/>
                      <a:pt x="5351075" y="10703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8"/>
              <p:cNvSpPr/>
              <p:nvPr/>
            </p:nvSpPr>
            <p:spPr>
              <a:xfrm rot="-2827716">
                <a:off x="5714497" y="4521277"/>
                <a:ext cx="5455263" cy="389350"/>
              </a:xfrm>
              <a:custGeom>
                <a:avLst/>
                <a:gdLst/>
                <a:ahLst/>
                <a:cxnLst/>
                <a:rect l="l" t="t" r="r" b="b"/>
                <a:pathLst>
                  <a:path w="5458112" h="389553" extrusionOk="0">
                    <a:moveTo>
                      <a:pt x="5457007" y="13151"/>
                    </a:moveTo>
                    <a:lnTo>
                      <a:pt x="5458112" y="24107"/>
                    </a:lnTo>
                    <a:cubicBezTo>
                      <a:pt x="5458112" y="225937"/>
                      <a:pt x="5294496" y="389553"/>
                      <a:pt x="5092667" y="389553"/>
                    </a:cubicBezTo>
                    <a:lnTo>
                      <a:pt x="365445" y="389553"/>
                    </a:lnTo>
                    <a:cubicBezTo>
                      <a:pt x="163615" y="389553"/>
                      <a:pt x="0" y="225938"/>
                      <a:pt x="0" y="24108"/>
                    </a:cubicBezTo>
                    <a:lnTo>
                      <a:pt x="2430" y="0"/>
                    </a:lnTo>
                    <a:lnTo>
                      <a:pt x="8750" y="62693"/>
                    </a:lnTo>
                    <a:cubicBezTo>
                      <a:pt x="42827" y="229220"/>
                      <a:pt x="190169" y="354488"/>
                      <a:pt x="366771" y="354488"/>
                    </a:cubicBezTo>
                    <a:lnTo>
                      <a:pt x="5093993" y="354487"/>
                    </a:lnTo>
                    <a:cubicBezTo>
                      <a:pt x="5270594" y="354488"/>
                      <a:pt x="5417937" y="229219"/>
                      <a:pt x="5452013" y="62692"/>
                    </a:cubicBezTo>
                    <a:lnTo>
                      <a:pt x="5457007" y="13151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9" name="Google Shape;1039;p8"/>
            <p:cNvGrpSpPr/>
            <p:nvPr/>
          </p:nvGrpSpPr>
          <p:grpSpPr>
            <a:xfrm>
              <a:off x="2617490" y="2742232"/>
              <a:ext cx="3927230" cy="4143000"/>
              <a:chOff x="2617490" y="2742232"/>
              <a:chExt cx="3927230" cy="4143000"/>
            </a:xfrm>
          </p:grpSpPr>
          <p:sp>
            <p:nvSpPr>
              <p:cNvPr id="1040" name="Google Shape;1040;p8"/>
              <p:cNvSpPr/>
              <p:nvPr/>
            </p:nvSpPr>
            <p:spPr>
              <a:xfrm rot="-2829980">
                <a:off x="2089685" y="4448282"/>
                <a:ext cx="4972110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8"/>
              <p:cNvSpPr/>
              <p:nvPr/>
            </p:nvSpPr>
            <p:spPr>
              <a:xfrm rot="-2827716">
                <a:off x="1965948" y="4505227"/>
                <a:ext cx="4969364" cy="389350"/>
              </a:xfrm>
              <a:custGeom>
                <a:avLst/>
                <a:gdLst/>
                <a:ahLst/>
                <a:cxnLst/>
                <a:rect l="l" t="t" r="r" b="b"/>
                <a:pathLst>
                  <a:path w="4971959" h="389553" extrusionOk="0">
                    <a:moveTo>
                      <a:pt x="4864923" y="107036"/>
                    </a:moveTo>
                    <a:cubicBezTo>
                      <a:pt x="4931056" y="173169"/>
                      <a:pt x="4971959" y="264530"/>
                      <a:pt x="4971959" y="365445"/>
                    </a:cubicBezTo>
                    <a:lnTo>
                      <a:pt x="4969529" y="389553"/>
                    </a:lnTo>
                    <a:lnTo>
                      <a:pt x="4963209" y="326860"/>
                    </a:lnTo>
                    <a:cubicBezTo>
                      <a:pt x="4929133" y="160333"/>
                      <a:pt x="4781790" y="35065"/>
                      <a:pt x="4605189" y="35065"/>
                    </a:cubicBezTo>
                    <a:lnTo>
                      <a:pt x="364119" y="35065"/>
                    </a:lnTo>
                    <a:cubicBezTo>
                      <a:pt x="187518" y="35065"/>
                      <a:pt x="40175" y="160333"/>
                      <a:pt x="6099" y="326860"/>
                    </a:cubicBezTo>
                    <a:lnTo>
                      <a:pt x="1104" y="376401"/>
                    </a:lnTo>
                    <a:lnTo>
                      <a:pt x="0" y="365445"/>
                    </a:lnTo>
                    <a:cubicBezTo>
                      <a:pt x="0" y="163615"/>
                      <a:pt x="163615" y="0"/>
                      <a:pt x="365445" y="0"/>
                    </a:cubicBezTo>
                    <a:lnTo>
                      <a:pt x="4606515" y="0"/>
                    </a:lnTo>
                    <a:cubicBezTo>
                      <a:pt x="4707430" y="0"/>
                      <a:pt x="4798791" y="40904"/>
                      <a:pt x="4864923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8"/>
              <p:cNvSpPr/>
              <p:nvPr/>
            </p:nvSpPr>
            <p:spPr>
              <a:xfrm rot="-2827716">
                <a:off x="2226898" y="4733750"/>
                <a:ext cx="4969364" cy="389351"/>
              </a:xfrm>
              <a:custGeom>
                <a:avLst/>
                <a:gdLst/>
                <a:ahLst/>
                <a:cxnLst/>
                <a:rect l="l" t="t" r="r" b="b"/>
                <a:pathLst>
                  <a:path w="4971959" h="389554" extrusionOk="0">
                    <a:moveTo>
                      <a:pt x="4970855" y="13152"/>
                    </a:moveTo>
                    <a:lnTo>
                      <a:pt x="4971959" y="24109"/>
                    </a:lnTo>
                    <a:cubicBezTo>
                      <a:pt x="4971960" y="225940"/>
                      <a:pt x="4808344" y="389554"/>
                      <a:pt x="4606515" y="389553"/>
                    </a:cubicBezTo>
                    <a:lnTo>
                      <a:pt x="365446" y="389554"/>
                    </a:lnTo>
                    <a:cubicBezTo>
                      <a:pt x="163615" y="389554"/>
                      <a:pt x="0" y="225939"/>
                      <a:pt x="0" y="24109"/>
                    </a:cubicBezTo>
                    <a:lnTo>
                      <a:pt x="2430" y="0"/>
                    </a:lnTo>
                    <a:lnTo>
                      <a:pt x="8750" y="62694"/>
                    </a:lnTo>
                    <a:cubicBezTo>
                      <a:pt x="42827" y="229221"/>
                      <a:pt x="190170" y="354489"/>
                      <a:pt x="366771" y="354488"/>
                    </a:cubicBezTo>
                    <a:lnTo>
                      <a:pt x="4607841" y="354488"/>
                    </a:lnTo>
                    <a:cubicBezTo>
                      <a:pt x="4784442" y="354489"/>
                      <a:pt x="4931785" y="229221"/>
                      <a:pt x="4965861" y="62694"/>
                    </a:cubicBezTo>
                    <a:lnTo>
                      <a:pt x="4970855" y="13152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3" name="Google Shape;1043;p8"/>
            <p:cNvGrpSpPr/>
            <p:nvPr/>
          </p:nvGrpSpPr>
          <p:grpSpPr>
            <a:xfrm>
              <a:off x="9275607" y="3248167"/>
              <a:ext cx="2404844" cy="2545800"/>
              <a:chOff x="9275607" y="3248167"/>
              <a:chExt cx="2404844" cy="2545800"/>
            </a:xfrm>
          </p:grpSpPr>
          <p:sp>
            <p:nvSpPr>
              <p:cNvPr id="1044" name="Google Shape;1044;p8"/>
              <p:cNvSpPr/>
              <p:nvPr/>
            </p:nvSpPr>
            <p:spPr>
              <a:xfrm rot="-2830077">
                <a:off x="8888438" y="4357500"/>
                <a:ext cx="3168338" cy="32713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8"/>
              <p:cNvSpPr/>
              <p:nvPr/>
            </p:nvSpPr>
            <p:spPr>
              <a:xfrm rot="-2827716">
                <a:off x="8837051" y="4381832"/>
                <a:ext cx="3166615" cy="184314"/>
              </a:xfrm>
              <a:custGeom>
                <a:avLst/>
                <a:gdLst/>
                <a:ahLst/>
                <a:cxnLst/>
                <a:rect l="l" t="t" r="r" b="b"/>
                <a:pathLst>
                  <a:path w="3168269" h="184410" extrusionOk="0">
                    <a:moveTo>
                      <a:pt x="3120354" y="47916"/>
                    </a:moveTo>
                    <a:cubicBezTo>
                      <a:pt x="3149958" y="77520"/>
                      <a:pt x="3168269" y="118419"/>
                      <a:pt x="3168269" y="163593"/>
                    </a:cubicBezTo>
                    <a:lnTo>
                      <a:pt x="3164066" y="184410"/>
                    </a:lnTo>
                    <a:lnTo>
                      <a:pt x="3154087" y="134981"/>
                    </a:lnTo>
                    <a:cubicBezTo>
                      <a:pt x="3129252" y="76265"/>
                      <a:pt x="3071113" y="35066"/>
                      <a:pt x="3003350" y="35065"/>
                    </a:cubicBezTo>
                    <a:lnTo>
                      <a:pt x="162267" y="35065"/>
                    </a:lnTo>
                    <a:cubicBezTo>
                      <a:pt x="94504" y="35065"/>
                      <a:pt x="36365" y="76265"/>
                      <a:pt x="11530" y="134981"/>
                    </a:cubicBezTo>
                    <a:lnTo>
                      <a:pt x="2877" y="177843"/>
                    </a:lnTo>
                    <a:lnTo>
                      <a:pt x="1" y="163594"/>
                    </a:lnTo>
                    <a:cubicBezTo>
                      <a:pt x="0" y="73243"/>
                      <a:pt x="73243" y="0"/>
                      <a:pt x="163593" y="0"/>
                    </a:cubicBezTo>
                    <a:lnTo>
                      <a:pt x="3004676" y="0"/>
                    </a:lnTo>
                    <a:cubicBezTo>
                      <a:pt x="3049851" y="0"/>
                      <a:pt x="3090750" y="18312"/>
                      <a:pt x="3120354" y="4791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8"/>
              <p:cNvSpPr/>
              <p:nvPr/>
            </p:nvSpPr>
            <p:spPr>
              <a:xfrm rot="-2827716">
                <a:off x="8952392" y="4475363"/>
                <a:ext cx="3166615" cy="184313"/>
              </a:xfrm>
              <a:custGeom>
                <a:avLst/>
                <a:gdLst/>
                <a:ahLst/>
                <a:cxnLst/>
                <a:rect l="l" t="t" r="r" b="b"/>
                <a:pathLst>
                  <a:path w="3168269" h="184409" extrusionOk="0">
                    <a:moveTo>
                      <a:pt x="3165392" y="6567"/>
                    </a:moveTo>
                    <a:lnTo>
                      <a:pt x="3168269" y="20815"/>
                    </a:lnTo>
                    <a:cubicBezTo>
                      <a:pt x="3168269" y="111166"/>
                      <a:pt x="3095027" y="184408"/>
                      <a:pt x="3004676" y="184409"/>
                    </a:cubicBezTo>
                    <a:lnTo>
                      <a:pt x="163593" y="184409"/>
                    </a:lnTo>
                    <a:cubicBezTo>
                      <a:pt x="73243" y="184409"/>
                      <a:pt x="0" y="111166"/>
                      <a:pt x="1" y="20816"/>
                    </a:cubicBezTo>
                    <a:lnTo>
                      <a:pt x="4203" y="0"/>
                    </a:lnTo>
                    <a:lnTo>
                      <a:pt x="14182" y="49428"/>
                    </a:lnTo>
                    <a:cubicBezTo>
                      <a:pt x="39017" y="108145"/>
                      <a:pt x="97156" y="149344"/>
                      <a:pt x="164919" y="149344"/>
                    </a:cubicBezTo>
                    <a:lnTo>
                      <a:pt x="3006002" y="149344"/>
                    </a:lnTo>
                    <a:cubicBezTo>
                      <a:pt x="3073765" y="149344"/>
                      <a:pt x="3131904" y="108144"/>
                      <a:pt x="3156739" y="49428"/>
                    </a:cubicBezTo>
                    <a:lnTo>
                      <a:pt x="3165392" y="6567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7" name="Google Shape;1047;p8"/>
            <p:cNvGrpSpPr/>
            <p:nvPr/>
          </p:nvGrpSpPr>
          <p:grpSpPr>
            <a:xfrm>
              <a:off x="2075692" y="52828"/>
              <a:ext cx="4347442" cy="4607700"/>
              <a:chOff x="2075692" y="52828"/>
              <a:chExt cx="4347442" cy="4607700"/>
            </a:xfrm>
          </p:grpSpPr>
          <p:sp>
            <p:nvSpPr>
              <p:cNvPr id="1048" name="Google Shape;1048;p8"/>
              <p:cNvSpPr/>
              <p:nvPr/>
            </p:nvSpPr>
            <p:spPr>
              <a:xfrm rot="-2829994">
                <a:off x="1427732" y="2009381"/>
                <a:ext cx="5639319" cy="694594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8"/>
              <p:cNvSpPr/>
              <p:nvPr/>
            </p:nvSpPr>
            <p:spPr>
              <a:xfrm rot="-2827716">
                <a:off x="1310940" y="2063599"/>
                <a:ext cx="5636336" cy="371302"/>
              </a:xfrm>
              <a:custGeom>
                <a:avLst/>
                <a:gdLst/>
                <a:ahLst/>
                <a:cxnLst/>
                <a:rect l="l" t="t" r="r" b="b"/>
                <a:pathLst>
                  <a:path w="5639280" h="371496" extrusionOk="0">
                    <a:moveTo>
                      <a:pt x="5537534" y="101745"/>
                    </a:moveTo>
                    <a:cubicBezTo>
                      <a:pt x="5600398" y="164609"/>
                      <a:pt x="5639280" y="251454"/>
                      <a:pt x="5639280" y="347381"/>
                    </a:cubicBezTo>
                    <a:lnTo>
                      <a:pt x="5636849" y="371496"/>
                    </a:lnTo>
                    <a:lnTo>
                      <a:pt x="5630895" y="312435"/>
                    </a:lnTo>
                    <a:cubicBezTo>
                      <a:pt x="5598503" y="154139"/>
                      <a:pt x="5458442" y="35063"/>
                      <a:pt x="5290571" y="35063"/>
                    </a:cubicBezTo>
                    <a:lnTo>
                      <a:pt x="346054" y="35063"/>
                    </a:lnTo>
                    <a:cubicBezTo>
                      <a:pt x="178182" y="35063"/>
                      <a:pt x="38122" y="154139"/>
                      <a:pt x="5731" y="312436"/>
                    </a:cubicBezTo>
                    <a:lnTo>
                      <a:pt x="1104" y="358331"/>
                    </a:lnTo>
                    <a:lnTo>
                      <a:pt x="0" y="347382"/>
                    </a:lnTo>
                    <a:cubicBezTo>
                      <a:pt x="0" y="155528"/>
                      <a:pt x="155527" y="-1"/>
                      <a:pt x="347382" y="0"/>
                    </a:cubicBezTo>
                    <a:lnTo>
                      <a:pt x="5291898" y="0"/>
                    </a:lnTo>
                    <a:cubicBezTo>
                      <a:pt x="5387825" y="0"/>
                      <a:pt x="5474670" y="38881"/>
                      <a:pt x="5537534" y="101745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8"/>
              <p:cNvSpPr/>
              <p:nvPr/>
            </p:nvSpPr>
            <p:spPr>
              <a:xfrm rot="-2827716">
                <a:off x="1551550" y="2279838"/>
                <a:ext cx="5636336" cy="371302"/>
              </a:xfrm>
              <a:custGeom>
                <a:avLst/>
                <a:gdLst/>
                <a:ahLst/>
                <a:cxnLst/>
                <a:rect l="l" t="t" r="r" b="b"/>
                <a:pathLst>
                  <a:path w="5639280" h="371496" extrusionOk="0">
                    <a:moveTo>
                      <a:pt x="5638176" y="13165"/>
                    </a:moveTo>
                    <a:lnTo>
                      <a:pt x="5639280" y="24114"/>
                    </a:lnTo>
                    <a:cubicBezTo>
                      <a:pt x="5639279" y="215968"/>
                      <a:pt x="5483752" y="371496"/>
                      <a:pt x="5291898" y="371496"/>
                    </a:cubicBezTo>
                    <a:lnTo>
                      <a:pt x="347382" y="371496"/>
                    </a:lnTo>
                    <a:cubicBezTo>
                      <a:pt x="155528" y="371496"/>
                      <a:pt x="-1" y="215969"/>
                      <a:pt x="0" y="24114"/>
                    </a:cubicBezTo>
                    <a:lnTo>
                      <a:pt x="2431" y="0"/>
                    </a:lnTo>
                    <a:lnTo>
                      <a:pt x="8385" y="59061"/>
                    </a:lnTo>
                    <a:cubicBezTo>
                      <a:pt x="40776" y="217356"/>
                      <a:pt x="180837" y="336432"/>
                      <a:pt x="348709" y="336432"/>
                    </a:cubicBezTo>
                    <a:lnTo>
                      <a:pt x="5293225" y="336433"/>
                    </a:lnTo>
                    <a:cubicBezTo>
                      <a:pt x="5461097" y="336432"/>
                      <a:pt x="5601157" y="217357"/>
                      <a:pt x="5633549" y="59060"/>
                    </a:cubicBezTo>
                    <a:lnTo>
                      <a:pt x="5638176" y="13165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1" name="Google Shape;1051;p8"/>
            <p:cNvGrpSpPr/>
            <p:nvPr/>
          </p:nvGrpSpPr>
          <p:grpSpPr>
            <a:xfrm>
              <a:off x="1470547" y="379512"/>
              <a:ext cx="1786005" cy="1894200"/>
              <a:chOff x="1470547" y="379512"/>
              <a:chExt cx="1786005" cy="1894200"/>
            </a:xfrm>
          </p:grpSpPr>
          <p:sp>
            <p:nvSpPr>
              <p:cNvPr id="1052" name="Google Shape;1052;p8"/>
              <p:cNvSpPr/>
              <p:nvPr/>
            </p:nvSpPr>
            <p:spPr>
              <a:xfrm rot="-2829958">
                <a:off x="1188617" y="1198925"/>
                <a:ext cx="2346159" cy="255373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8"/>
              <p:cNvSpPr/>
              <p:nvPr/>
            </p:nvSpPr>
            <p:spPr>
              <a:xfrm rot="-2827716">
                <a:off x="1150177" y="1217048"/>
                <a:ext cx="2344831" cy="148419"/>
              </a:xfrm>
              <a:custGeom>
                <a:avLst/>
                <a:gdLst/>
                <a:ahLst/>
                <a:cxnLst/>
                <a:rect l="l" t="t" r="r" b="b"/>
                <a:pathLst>
                  <a:path w="2346056" h="148497" extrusionOk="0">
                    <a:moveTo>
                      <a:pt x="2308660" y="37397"/>
                    </a:moveTo>
                    <a:cubicBezTo>
                      <a:pt x="2331765" y="60503"/>
                      <a:pt x="2346056" y="92423"/>
                      <a:pt x="2346056" y="127681"/>
                    </a:cubicBezTo>
                    <a:lnTo>
                      <a:pt x="2346055" y="127680"/>
                    </a:lnTo>
                    <a:lnTo>
                      <a:pt x="2341853" y="148497"/>
                    </a:lnTo>
                    <a:lnTo>
                      <a:pt x="2334695" y="113045"/>
                    </a:lnTo>
                    <a:cubicBezTo>
                      <a:pt x="2315313" y="67219"/>
                      <a:pt x="2269936" y="35064"/>
                      <a:pt x="2217049" y="35064"/>
                    </a:cubicBezTo>
                    <a:lnTo>
                      <a:pt x="126353" y="35064"/>
                    </a:lnTo>
                    <a:cubicBezTo>
                      <a:pt x="73466" y="35064"/>
                      <a:pt x="28089" y="67219"/>
                      <a:pt x="8706" y="113045"/>
                    </a:cubicBezTo>
                    <a:lnTo>
                      <a:pt x="2876" y="141924"/>
                    </a:lnTo>
                    <a:lnTo>
                      <a:pt x="0" y="127680"/>
                    </a:lnTo>
                    <a:lnTo>
                      <a:pt x="10034" y="77982"/>
                    </a:lnTo>
                    <a:cubicBezTo>
                      <a:pt x="29416" y="32155"/>
                      <a:pt x="74793" y="1"/>
                      <a:pt x="127680" y="1"/>
                    </a:cubicBezTo>
                    <a:lnTo>
                      <a:pt x="2218376" y="0"/>
                    </a:lnTo>
                    <a:cubicBezTo>
                      <a:pt x="2253634" y="0"/>
                      <a:pt x="2285554" y="14291"/>
                      <a:pt x="2308660" y="3739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8"/>
              <p:cNvSpPr/>
              <p:nvPr/>
            </p:nvSpPr>
            <p:spPr>
              <a:xfrm rot="-2827716">
                <a:off x="1232089" y="1286157"/>
                <a:ext cx="2344831" cy="148422"/>
              </a:xfrm>
              <a:custGeom>
                <a:avLst/>
                <a:gdLst/>
                <a:ahLst/>
                <a:cxnLst/>
                <a:rect l="l" t="t" r="r" b="b"/>
                <a:pathLst>
                  <a:path w="2346056" h="148500" extrusionOk="0">
                    <a:moveTo>
                      <a:pt x="2343180" y="6573"/>
                    </a:moveTo>
                    <a:lnTo>
                      <a:pt x="2346056" y="20821"/>
                    </a:lnTo>
                    <a:lnTo>
                      <a:pt x="2346055" y="20820"/>
                    </a:lnTo>
                    <a:cubicBezTo>
                      <a:pt x="2346055" y="91336"/>
                      <a:pt x="2288891" y="148500"/>
                      <a:pt x="2218375" y="148500"/>
                    </a:cubicBezTo>
                    <a:lnTo>
                      <a:pt x="127680" y="148499"/>
                    </a:lnTo>
                    <a:cubicBezTo>
                      <a:pt x="74793" y="148499"/>
                      <a:pt x="29416" y="116344"/>
                      <a:pt x="10034" y="70518"/>
                    </a:cubicBezTo>
                    <a:lnTo>
                      <a:pt x="0" y="20819"/>
                    </a:lnTo>
                    <a:lnTo>
                      <a:pt x="4203" y="0"/>
                    </a:lnTo>
                    <a:lnTo>
                      <a:pt x="11361" y="35454"/>
                    </a:lnTo>
                    <a:cubicBezTo>
                      <a:pt x="30744" y="81280"/>
                      <a:pt x="76120" y="113435"/>
                      <a:pt x="129007" y="113435"/>
                    </a:cubicBezTo>
                    <a:lnTo>
                      <a:pt x="2219702" y="113436"/>
                    </a:lnTo>
                    <a:cubicBezTo>
                      <a:pt x="2272589" y="113436"/>
                      <a:pt x="2317966" y="81282"/>
                      <a:pt x="2337348" y="35455"/>
                    </a:cubicBezTo>
                    <a:lnTo>
                      <a:pt x="2343180" y="6573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5" name="Google Shape;1055;p8"/>
            <p:cNvGrpSpPr/>
            <p:nvPr/>
          </p:nvGrpSpPr>
          <p:grpSpPr>
            <a:xfrm>
              <a:off x="459511" y="835636"/>
              <a:ext cx="3285587" cy="3486900"/>
              <a:chOff x="459511" y="835636"/>
              <a:chExt cx="3285587" cy="3486900"/>
            </a:xfrm>
          </p:grpSpPr>
          <p:sp>
            <p:nvSpPr>
              <p:cNvPr id="1056" name="Google Shape;1056;p8"/>
              <p:cNvSpPr/>
              <p:nvPr/>
            </p:nvSpPr>
            <p:spPr>
              <a:xfrm rot="-2830019">
                <a:off x="-56761" y="2341433"/>
                <a:ext cx="4314245" cy="475306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8"/>
              <p:cNvSpPr/>
              <p:nvPr/>
            </p:nvSpPr>
            <p:spPr>
              <a:xfrm rot="-2827716">
                <a:off x="-133745" y="2377546"/>
                <a:ext cx="4311929" cy="261669"/>
              </a:xfrm>
              <a:custGeom>
                <a:avLst/>
                <a:gdLst/>
                <a:ahLst/>
                <a:cxnLst/>
                <a:rect l="l" t="t" r="r" b="b"/>
                <a:pathLst>
                  <a:path w="4314181" h="261806" extrusionOk="0">
                    <a:moveTo>
                      <a:pt x="4244562" y="69619"/>
                    </a:moveTo>
                    <a:cubicBezTo>
                      <a:pt x="4287576" y="112632"/>
                      <a:pt x="4314180" y="172055"/>
                      <a:pt x="4314181" y="237692"/>
                    </a:cubicBezTo>
                    <a:lnTo>
                      <a:pt x="4311749" y="261806"/>
                    </a:lnTo>
                    <a:lnTo>
                      <a:pt x="4308024" y="224853"/>
                    </a:lnTo>
                    <a:cubicBezTo>
                      <a:pt x="4285860" y="116541"/>
                      <a:pt x="4190026" y="35064"/>
                      <a:pt x="4075162" y="35064"/>
                    </a:cubicBezTo>
                    <a:lnTo>
                      <a:pt x="236364" y="35064"/>
                    </a:lnTo>
                    <a:cubicBezTo>
                      <a:pt x="121500" y="35064"/>
                      <a:pt x="25666" y="116541"/>
                      <a:pt x="3502" y="224853"/>
                    </a:cubicBezTo>
                    <a:lnTo>
                      <a:pt x="1104" y="248640"/>
                    </a:lnTo>
                    <a:lnTo>
                      <a:pt x="0" y="237692"/>
                    </a:lnTo>
                    <a:cubicBezTo>
                      <a:pt x="0" y="106419"/>
                      <a:pt x="106418" y="0"/>
                      <a:pt x="237691" y="1"/>
                    </a:cubicBezTo>
                    <a:lnTo>
                      <a:pt x="4076489" y="0"/>
                    </a:lnTo>
                    <a:cubicBezTo>
                      <a:pt x="4142126" y="0"/>
                      <a:pt x="4201548" y="26605"/>
                      <a:pt x="4244562" y="69619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8"/>
              <p:cNvSpPr/>
              <p:nvPr/>
            </p:nvSpPr>
            <p:spPr>
              <a:xfrm rot="-2827716">
                <a:off x="26426" y="2519211"/>
                <a:ext cx="4311928" cy="261670"/>
              </a:xfrm>
              <a:custGeom>
                <a:avLst/>
                <a:gdLst/>
                <a:ahLst/>
                <a:cxnLst/>
                <a:rect l="l" t="t" r="r" b="b"/>
                <a:pathLst>
                  <a:path w="4314180" h="261807" extrusionOk="0">
                    <a:moveTo>
                      <a:pt x="4313076" y="13166"/>
                    </a:moveTo>
                    <a:lnTo>
                      <a:pt x="4314180" y="24115"/>
                    </a:lnTo>
                    <a:cubicBezTo>
                      <a:pt x="4314179" y="155388"/>
                      <a:pt x="4207762" y="261806"/>
                      <a:pt x="4076489" y="261807"/>
                    </a:cubicBezTo>
                    <a:lnTo>
                      <a:pt x="237690" y="261806"/>
                    </a:lnTo>
                    <a:cubicBezTo>
                      <a:pt x="106418" y="261807"/>
                      <a:pt x="0" y="155388"/>
                      <a:pt x="0" y="24116"/>
                    </a:cubicBezTo>
                    <a:lnTo>
                      <a:pt x="2431" y="0"/>
                    </a:lnTo>
                    <a:lnTo>
                      <a:pt x="6156" y="36955"/>
                    </a:lnTo>
                    <a:cubicBezTo>
                      <a:pt x="28320" y="145267"/>
                      <a:pt x="124154" y="226743"/>
                      <a:pt x="239018" y="226743"/>
                    </a:cubicBezTo>
                    <a:lnTo>
                      <a:pt x="4077816" y="226743"/>
                    </a:lnTo>
                    <a:cubicBezTo>
                      <a:pt x="4192680" y="226743"/>
                      <a:pt x="4288514" y="145266"/>
                      <a:pt x="4310678" y="36954"/>
                    </a:cubicBezTo>
                    <a:lnTo>
                      <a:pt x="4313076" y="1316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9" name="Google Shape;1059;p8"/>
            <p:cNvGrpSpPr/>
            <p:nvPr/>
          </p:nvGrpSpPr>
          <p:grpSpPr>
            <a:xfrm>
              <a:off x="3267959" y="970321"/>
              <a:ext cx="4398388" cy="4658700"/>
              <a:chOff x="3267959" y="970321"/>
              <a:chExt cx="4398388" cy="4658700"/>
            </a:xfrm>
          </p:grpSpPr>
          <p:sp>
            <p:nvSpPr>
              <p:cNvPr id="1060" name="Google Shape;1060;p8"/>
              <p:cNvSpPr/>
              <p:nvPr/>
            </p:nvSpPr>
            <p:spPr>
              <a:xfrm rot="-2830072">
                <a:off x="2627559" y="2934221"/>
                <a:ext cx="5675200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8"/>
              <p:cNvSpPr/>
              <p:nvPr/>
            </p:nvSpPr>
            <p:spPr>
              <a:xfrm rot="-2827716">
                <a:off x="2504074" y="2991429"/>
                <a:ext cx="5672301" cy="389356"/>
              </a:xfrm>
              <a:custGeom>
                <a:avLst/>
                <a:gdLst/>
                <a:ahLst/>
                <a:cxnLst/>
                <a:rect l="l" t="t" r="r" b="b"/>
                <a:pathLst>
                  <a:path w="5675264" h="389559" extrusionOk="0">
                    <a:moveTo>
                      <a:pt x="5568227" y="107035"/>
                    </a:moveTo>
                    <a:cubicBezTo>
                      <a:pt x="5634360" y="173168"/>
                      <a:pt x="5675264" y="264529"/>
                      <a:pt x="5675264" y="365445"/>
                    </a:cubicBezTo>
                    <a:lnTo>
                      <a:pt x="5672833" y="389559"/>
                    </a:lnTo>
                    <a:lnTo>
                      <a:pt x="5666512" y="326858"/>
                    </a:lnTo>
                    <a:cubicBezTo>
                      <a:pt x="5632435" y="160331"/>
                      <a:pt x="5485093" y="35064"/>
                      <a:pt x="5308491" y="35064"/>
                    </a:cubicBezTo>
                    <a:lnTo>
                      <a:pt x="364118" y="35064"/>
                    </a:lnTo>
                    <a:cubicBezTo>
                      <a:pt x="187517" y="35064"/>
                      <a:pt x="40174" y="160331"/>
                      <a:pt x="6098" y="326859"/>
                    </a:cubicBezTo>
                    <a:lnTo>
                      <a:pt x="1104" y="376394"/>
                    </a:lnTo>
                    <a:lnTo>
                      <a:pt x="0" y="365445"/>
                    </a:lnTo>
                    <a:cubicBezTo>
                      <a:pt x="0" y="163615"/>
                      <a:pt x="163615" y="0"/>
                      <a:pt x="365446" y="0"/>
                    </a:cubicBezTo>
                    <a:lnTo>
                      <a:pt x="5309818" y="0"/>
                    </a:lnTo>
                    <a:cubicBezTo>
                      <a:pt x="5410733" y="0"/>
                      <a:pt x="5502095" y="40904"/>
                      <a:pt x="5568227" y="107035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8"/>
              <p:cNvSpPr/>
              <p:nvPr/>
            </p:nvSpPr>
            <p:spPr>
              <a:xfrm rot="-2827716">
                <a:off x="2757930" y="3219948"/>
                <a:ext cx="5672301" cy="389357"/>
              </a:xfrm>
              <a:custGeom>
                <a:avLst/>
                <a:gdLst/>
                <a:ahLst/>
                <a:cxnLst/>
                <a:rect l="l" t="t" r="r" b="b"/>
                <a:pathLst>
                  <a:path w="5675264" h="389560" extrusionOk="0">
                    <a:moveTo>
                      <a:pt x="5674160" y="13165"/>
                    </a:moveTo>
                    <a:lnTo>
                      <a:pt x="5675264" y="24114"/>
                    </a:lnTo>
                    <a:cubicBezTo>
                      <a:pt x="5675264" y="225944"/>
                      <a:pt x="5511649" y="389560"/>
                      <a:pt x="5309819" y="389560"/>
                    </a:cubicBezTo>
                    <a:lnTo>
                      <a:pt x="365445" y="389560"/>
                    </a:lnTo>
                    <a:cubicBezTo>
                      <a:pt x="163615" y="389559"/>
                      <a:pt x="0" y="225945"/>
                      <a:pt x="0" y="24115"/>
                    </a:cubicBezTo>
                    <a:lnTo>
                      <a:pt x="2431" y="0"/>
                    </a:lnTo>
                    <a:lnTo>
                      <a:pt x="8752" y="62701"/>
                    </a:lnTo>
                    <a:cubicBezTo>
                      <a:pt x="42828" y="229228"/>
                      <a:pt x="190171" y="354496"/>
                      <a:pt x="366772" y="354496"/>
                    </a:cubicBezTo>
                    <a:lnTo>
                      <a:pt x="5311146" y="354496"/>
                    </a:lnTo>
                    <a:cubicBezTo>
                      <a:pt x="5487748" y="354496"/>
                      <a:pt x="5635090" y="229228"/>
                      <a:pt x="5669166" y="62700"/>
                    </a:cubicBezTo>
                    <a:lnTo>
                      <a:pt x="5674160" y="13165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3" name="Google Shape;1063;p8"/>
            <p:cNvGrpSpPr/>
            <p:nvPr/>
          </p:nvGrpSpPr>
          <p:grpSpPr>
            <a:xfrm>
              <a:off x="5955587" y="1782813"/>
              <a:ext cx="4418674" cy="4680600"/>
              <a:chOff x="5955587" y="1782813"/>
              <a:chExt cx="4418674" cy="4680600"/>
            </a:xfrm>
          </p:grpSpPr>
          <p:sp>
            <p:nvSpPr>
              <p:cNvPr id="1064" name="Google Shape;1064;p8"/>
              <p:cNvSpPr/>
              <p:nvPr/>
            </p:nvSpPr>
            <p:spPr>
              <a:xfrm rot="-2830029">
                <a:off x="5310423" y="3757664"/>
                <a:ext cx="5705129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8"/>
              <p:cNvSpPr/>
              <p:nvPr/>
            </p:nvSpPr>
            <p:spPr>
              <a:xfrm rot="-2827716">
                <a:off x="5186938" y="3814894"/>
                <a:ext cx="5702117" cy="389357"/>
              </a:xfrm>
              <a:custGeom>
                <a:avLst/>
                <a:gdLst/>
                <a:ahLst/>
                <a:cxnLst/>
                <a:rect l="l" t="t" r="r" b="b"/>
                <a:pathLst>
                  <a:path w="5705095" h="389560" extrusionOk="0">
                    <a:moveTo>
                      <a:pt x="5598059" y="107036"/>
                    </a:moveTo>
                    <a:cubicBezTo>
                      <a:pt x="5664191" y="173169"/>
                      <a:pt x="5705095" y="264530"/>
                      <a:pt x="5705095" y="365446"/>
                    </a:cubicBezTo>
                    <a:lnTo>
                      <a:pt x="5702664" y="389560"/>
                    </a:lnTo>
                    <a:lnTo>
                      <a:pt x="5696344" y="326859"/>
                    </a:lnTo>
                    <a:cubicBezTo>
                      <a:pt x="5662267" y="160332"/>
                      <a:pt x="5514924" y="35064"/>
                      <a:pt x="5338323" y="35064"/>
                    </a:cubicBezTo>
                    <a:lnTo>
                      <a:pt x="364118" y="35065"/>
                    </a:lnTo>
                    <a:cubicBezTo>
                      <a:pt x="187517" y="35064"/>
                      <a:pt x="40174" y="160332"/>
                      <a:pt x="6098" y="326859"/>
                    </a:cubicBezTo>
                    <a:lnTo>
                      <a:pt x="1104" y="376394"/>
                    </a:lnTo>
                    <a:lnTo>
                      <a:pt x="0" y="365445"/>
                    </a:lnTo>
                    <a:cubicBezTo>
                      <a:pt x="1" y="163616"/>
                      <a:pt x="163615" y="0"/>
                      <a:pt x="365445" y="1"/>
                    </a:cubicBezTo>
                    <a:lnTo>
                      <a:pt x="5339650" y="0"/>
                    </a:lnTo>
                    <a:cubicBezTo>
                      <a:pt x="5440565" y="0"/>
                      <a:pt x="5531927" y="40904"/>
                      <a:pt x="5598059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8"/>
              <p:cNvSpPr/>
              <p:nvPr/>
            </p:nvSpPr>
            <p:spPr>
              <a:xfrm rot="-2827716">
                <a:off x="5440794" y="4043414"/>
                <a:ext cx="5702117" cy="389357"/>
              </a:xfrm>
              <a:custGeom>
                <a:avLst/>
                <a:gdLst/>
                <a:ahLst/>
                <a:cxnLst/>
                <a:rect l="l" t="t" r="r" b="b"/>
                <a:pathLst>
                  <a:path w="5705095" h="389560" extrusionOk="0">
                    <a:moveTo>
                      <a:pt x="5703991" y="13166"/>
                    </a:moveTo>
                    <a:lnTo>
                      <a:pt x="5705095" y="24115"/>
                    </a:lnTo>
                    <a:cubicBezTo>
                      <a:pt x="5705095" y="225945"/>
                      <a:pt x="5541480" y="389560"/>
                      <a:pt x="5339650" y="389560"/>
                    </a:cubicBezTo>
                    <a:lnTo>
                      <a:pt x="365445" y="389560"/>
                    </a:lnTo>
                    <a:cubicBezTo>
                      <a:pt x="163615" y="389560"/>
                      <a:pt x="0" y="225945"/>
                      <a:pt x="0" y="24115"/>
                    </a:cubicBezTo>
                    <a:lnTo>
                      <a:pt x="2431" y="0"/>
                    </a:lnTo>
                    <a:lnTo>
                      <a:pt x="8752" y="62702"/>
                    </a:lnTo>
                    <a:cubicBezTo>
                      <a:pt x="42828" y="229229"/>
                      <a:pt x="190170" y="354497"/>
                      <a:pt x="366772" y="354497"/>
                    </a:cubicBezTo>
                    <a:lnTo>
                      <a:pt x="5340977" y="354496"/>
                    </a:lnTo>
                    <a:cubicBezTo>
                      <a:pt x="5517579" y="354496"/>
                      <a:pt x="5664921" y="229229"/>
                      <a:pt x="5698998" y="62701"/>
                    </a:cubicBezTo>
                    <a:lnTo>
                      <a:pt x="5703991" y="1316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7" name="Google Shape;1067;p8"/>
            <p:cNvGrpSpPr/>
            <p:nvPr/>
          </p:nvGrpSpPr>
          <p:grpSpPr>
            <a:xfrm>
              <a:off x="7952172" y="3535170"/>
              <a:ext cx="3086305" cy="3281100"/>
              <a:chOff x="7952172" y="3535170"/>
              <a:chExt cx="3086305" cy="3281100"/>
            </a:xfrm>
          </p:grpSpPr>
          <p:sp>
            <p:nvSpPr>
              <p:cNvPr id="1068" name="Google Shape;1068;p8"/>
              <p:cNvSpPr/>
              <p:nvPr/>
            </p:nvSpPr>
            <p:spPr>
              <a:xfrm rot="-2829986">
                <a:off x="7439577" y="4978085"/>
                <a:ext cx="4107691" cy="39526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8"/>
              <p:cNvSpPr/>
              <p:nvPr/>
            </p:nvSpPr>
            <p:spPr>
              <a:xfrm rot="-2827716">
                <a:off x="7376022" y="5008186"/>
                <a:ext cx="4105426" cy="218287"/>
              </a:xfrm>
              <a:custGeom>
                <a:avLst/>
                <a:gdLst/>
                <a:ahLst/>
                <a:cxnLst/>
                <a:rect l="l" t="t" r="r" b="b"/>
                <a:pathLst>
                  <a:path w="4107570" h="218401" extrusionOk="0">
                    <a:moveTo>
                      <a:pt x="4049699" y="57870"/>
                    </a:moveTo>
                    <a:cubicBezTo>
                      <a:pt x="4085455" y="93627"/>
                      <a:pt x="4107570" y="143024"/>
                      <a:pt x="4107570" y="197586"/>
                    </a:cubicBezTo>
                    <a:lnTo>
                      <a:pt x="4107569" y="197586"/>
                    </a:lnTo>
                    <a:lnTo>
                      <a:pt x="4103367" y="218401"/>
                    </a:lnTo>
                    <a:lnTo>
                      <a:pt x="4090716" y="155740"/>
                    </a:lnTo>
                    <a:cubicBezTo>
                      <a:pt x="4060721" y="84823"/>
                      <a:pt x="3990500" y="35063"/>
                      <a:pt x="3908657" y="35064"/>
                    </a:cubicBezTo>
                    <a:lnTo>
                      <a:pt x="196259" y="35063"/>
                    </a:lnTo>
                    <a:cubicBezTo>
                      <a:pt x="114415" y="35064"/>
                      <a:pt x="44195" y="84824"/>
                      <a:pt x="14200" y="155740"/>
                    </a:cubicBezTo>
                    <a:lnTo>
                      <a:pt x="2876" y="211831"/>
                    </a:lnTo>
                    <a:lnTo>
                      <a:pt x="0" y="197585"/>
                    </a:lnTo>
                    <a:lnTo>
                      <a:pt x="0" y="197586"/>
                    </a:lnTo>
                    <a:cubicBezTo>
                      <a:pt x="1" y="88462"/>
                      <a:pt x="88462" y="0"/>
                      <a:pt x="197586" y="0"/>
                    </a:cubicBezTo>
                    <a:lnTo>
                      <a:pt x="3909984" y="0"/>
                    </a:lnTo>
                    <a:cubicBezTo>
                      <a:pt x="3964546" y="0"/>
                      <a:pt x="4013943" y="22115"/>
                      <a:pt x="4049699" y="57870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8"/>
              <p:cNvSpPr/>
              <p:nvPr/>
            </p:nvSpPr>
            <p:spPr>
              <a:xfrm rot="-2827716">
                <a:off x="7509199" y="5124823"/>
                <a:ext cx="4105427" cy="218290"/>
              </a:xfrm>
              <a:custGeom>
                <a:avLst/>
                <a:gdLst/>
                <a:ahLst/>
                <a:cxnLst/>
                <a:rect l="l" t="t" r="r" b="b"/>
                <a:pathLst>
                  <a:path w="4107571" h="218404" extrusionOk="0">
                    <a:moveTo>
                      <a:pt x="4104695" y="6570"/>
                    </a:moveTo>
                    <a:lnTo>
                      <a:pt x="4107571" y="20818"/>
                    </a:lnTo>
                    <a:lnTo>
                      <a:pt x="4107569" y="20818"/>
                    </a:lnTo>
                    <a:cubicBezTo>
                      <a:pt x="4107569" y="129942"/>
                      <a:pt x="4019108" y="218404"/>
                      <a:pt x="3909983" y="218404"/>
                    </a:cubicBezTo>
                    <a:lnTo>
                      <a:pt x="197587" y="218403"/>
                    </a:lnTo>
                    <a:cubicBezTo>
                      <a:pt x="88463" y="218403"/>
                      <a:pt x="0" y="129941"/>
                      <a:pt x="0" y="20818"/>
                    </a:cubicBezTo>
                    <a:lnTo>
                      <a:pt x="1" y="20818"/>
                    </a:lnTo>
                    <a:lnTo>
                      <a:pt x="4204" y="0"/>
                    </a:lnTo>
                    <a:lnTo>
                      <a:pt x="16855" y="62664"/>
                    </a:lnTo>
                    <a:cubicBezTo>
                      <a:pt x="46850" y="133580"/>
                      <a:pt x="117071" y="183340"/>
                      <a:pt x="198914" y="183340"/>
                    </a:cubicBezTo>
                    <a:lnTo>
                      <a:pt x="3911311" y="183341"/>
                    </a:lnTo>
                    <a:cubicBezTo>
                      <a:pt x="3993154" y="183341"/>
                      <a:pt x="4063375" y="133581"/>
                      <a:pt x="4093370" y="62664"/>
                    </a:cubicBezTo>
                    <a:lnTo>
                      <a:pt x="4104695" y="657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1" name="Google Shape;1071;p8"/>
            <p:cNvGrpSpPr/>
            <p:nvPr/>
          </p:nvGrpSpPr>
          <p:grpSpPr>
            <a:xfrm>
              <a:off x="9817792" y="3927025"/>
              <a:ext cx="1631594" cy="1728900"/>
              <a:chOff x="9817792" y="3927025"/>
              <a:chExt cx="1631594" cy="1728900"/>
            </a:xfrm>
          </p:grpSpPr>
          <p:sp>
            <p:nvSpPr>
              <p:cNvPr id="1072" name="Google Shape;1072;p8"/>
              <p:cNvSpPr/>
              <p:nvPr/>
            </p:nvSpPr>
            <p:spPr>
              <a:xfrm rot="-2829923">
                <a:off x="9564967" y="4670579"/>
                <a:ext cx="2133450" cy="24179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8"/>
              <p:cNvSpPr/>
              <p:nvPr/>
            </p:nvSpPr>
            <p:spPr>
              <a:xfrm rot="-2827716">
                <a:off x="9528923" y="4687498"/>
                <a:ext cx="2132346" cy="141707"/>
              </a:xfrm>
              <a:custGeom>
                <a:avLst/>
                <a:gdLst/>
                <a:ahLst/>
                <a:cxnLst/>
                <a:rect l="l" t="t" r="r" b="b"/>
                <a:pathLst>
                  <a:path w="2133460" h="141781" extrusionOk="0">
                    <a:moveTo>
                      <a:pt x="2098031" y="35430"/>
                    </a:moveTo>
                    <a:cubicBezTo>
                      <a:pt x="2119921" y="57320"/>
                      <a:pt x="2133460" y="87560"/>
                      <a:pt x="2133460" y="120964"/>
                    </a:cubicBezTo>
                    <a:lnTo>
                      <a:pt x="2133459" y="120963"/>
                    </a:lnTo>
                    <a:lnTo>
                      <a:pt x="2129256" y="141781"/>
                    </a:lnTo>
                    <a:lnTo>
                      <a:pt x="2122627" y="108944"/>
                    </a:lnTo>
                    <a:cubicBezTo>
                      <a:pt x="2104264" y="65527"/>
                      <a:pt x="2061274" y="35064"/>
                      <a:pt x="2011170" y="35065"/>
                    </a:cubicBezTo>
                    <a:lnTo>
                      <a:pt x="119635" y="35064"/>
                    </a:lnTo>
                    <a:cubicBezTo>
                      <a:pt x="69531" y="35064"/>
                      <a:pt x="26542" y="65528"/>
                      <a:pt x="8179" y="108943"/>
                    </a:cubicBezTo>
                    <a:lnTo>
                      <a:pt x="2877" y="135208"/>
                    </a:lnTo>
                    <a:lnTo>
                      <a:pt x="0" y="120963"/>
                    </a:lnTo>
                    <a:lnTo>
                      <a:pt x="9506" y="73880"/>
                    </a:lnTo>
                    <a:cubicBezTo>
                      <a:pt x="27870" y="30464"/>
                      <a:pt x="70859" y="1"/>
                      <a:pt x="120963" y="1"/>
                    </a:cubicBezTo>
                    <a:lnTo>
                      <a:pt x="2012497" y="1"/>
                    </a:lnTo>
                    <a:cubicBezTo>
                      <a:pt x="2045900" y="0"/>
                      <a:pt x="2076141" y="13540"/>
                      <a:pt x="2098031" y="35430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8"/>
              <p:cNvSpPr/>
              <p:nvPr/>
            </p:nvSpPr>
            <p:spPr>
              <a:xfrm rot="-2827716">
                <a:off x="9605909" y="4752042"/>
                <a:ext cx="2132346" cy="141708"/>
              </a:xfrm>
              <a:custGeom>
                <a:avLst/>
                <a:gdLst/>
                <a:ahLst/>
                <a:cxnLst/>
                <a:rect l="l" t="t" r="r" b="b"/>
                <a:pathLst>
                  <a:path w="2133460" h="141782" extrusionOk="0">
                    <a:moveTo>
                      <a:pt x="2130583" y="6573"/>
                    </a:moveTo>
                    <a:lnTo>
                      <a:pt x="2133460" y="20820"/>
                    </a:lnTo>
                    <a:lnTo>
                      <a:pt x="2133459" y="20819"/>
                    </a:lnTo>
                    <a:cubicBezTo>
                      <a:pt x="2133459" y="87625"/>
                      <a:pt x="2079303" y="141782"/>
                      <a:pt x="2012495" y="141782"/>
                    </a:cubicBezTo>
                    <a:lnTo>
                      <a:pt x="120963" y="141781"/>
                    </a:lnTo>
                    <a:cubicBezTo>
                      <a:pt x="70859" y="141781"/>
                      <a:pt x="27869" y="111318"/>
                      <a:pt x="9506" y="67902"/>
                    </a:cubicBezTo>
                    <a:lnTo>
                      <a:pt x="0" y="20819"/>
                    </a:lnTo>
                    <a:lnTo>
                      <a:pt x="4204" y="0"/>
                    </a:lnTo>
                    <a:lnTo>
                      <a:pt x="10833" y="32839"/>
                    </a:lnTo>
                    <a:cubicBezTo>
                      <a:pt x="29197" y="76254"/>
                      <a:pt x="72186" y="106718"/>
                      <a:pt x="122290" y="106718"/>
                    </a:cubicBezTo>
                    <a:lnTo>
                      <a:pt x="2013823" y="106719"/>
                    </a:lnTo>
                    <a:cubicBezTo>
                      <a:pt x="2063928" y="106718"/>
                      <a:pt x="2106917" y="76255"/>
                      <a:pt x="2125281" y="32840"/>
                    </a:cubicBezTo>
                    <a:lnTo>
                      <a:pt x="2130583" y="6573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5" name="Google Shape;1075;p8"/>
            <p:cNvGrpSpPr/>
            <p:nvPr/>
          </p:nvGrpSpPr>
          <p:grpSpPr>
            <a:xfrm>
              <a:off x="4808875" y="-111295"/>
              <a:ext cx="4335900" cy="4595400"/>
              <a:chOff x="4808875" y="-111295"/>
              <a:chExt cx="4335900" cy="4595400"/>
            </a:xfrm>
          </p:grpSpPr>
          <p:sp>
            <p:nvSpPr>
              <p:cNvPr id="1076" name="Google Shape;1076;p8"/>
              <p:cNvSpPr/>
              <p:nvPr/>
            </p:nvSpPr>
            <p:spPr>
              <a:xfrm rot="-2829990">
                <a:off x="4182321" y="1820955"/>
                <a:ext cx="5589007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8"/>
              <p:cNvSpPr/>
              <p:nvPr/>
            </p:nvSpPr>
            <p:spPr>
              <a:xfrm rot="-2827716">
                <a:off x="4118653" y="1851906"/>
                <a:ext cx="5567509" cy="509926"/>
              </a:xfrm>
              <a:custGeom>
                <a:avLst/>
                <a:gdLst/>
                <a:ahLst/>
                <a:cxnLst/>
                <a:rect l="l" t="t" r="r" b="b"/>
                <a:pathLst>
                  <a:path w="5570417" h="510192" extrusionOk="0">
                    <a:moveTo>
                      <a:pt x="5463381" y="107036"/>
                    </a:moveTo>
                    <a:cubicBezTo>
                      <a:pt x="5529514" y="173169"/>
                      <a:pt x="5570418" y="264531"/>
                      <a:pt x="5570417" y="365446"/>
                    </a:cubicBezTo>
                    <a:cubicBezTo>
                      <a:pt x="5570417" y="415903"/>
                      <a:pt x="5560192" y="463973"/>
                      <a:pt x="5541699" y="507693"/>
                    </a:cubicBezTo>
                    <a:lnTo>
                      <a:pt x="5540342" y="510192"/>
                    </a:lnTo>
                    <a:lnTo>
                      <a:pt x="5551648" y="473773"/>
                    </a:lnTo>
                    <a:cubicBezTo>
                      <a:pt x="5556516" y="449984"/>
                      <a:pt x="5559072" y="425352"/>
                      <a:pt x="5559072" y="400123"/>
                    </a:cubicBezTo>
                    <a:cubicBezTo>
                      <a:pt x="5559072" y="198293"/>
                      <a:pt x="5395458" y="34678"/>
                      <a:pt x="5193627" y="34678"/>
                    </a:cubicBezTo>
                    <a:lnTo>
                      <a:pt x="335369" y="34679"/>
                    </a:lnTo>
                    <a:cubicBezTo>
                      <a:pt x="209226" y="34679"/>
                      <a:pt x="98010" y="98591"/>
                      <a:pt x="32337" y="195800"/>
                    </a:cubicBezTo>
                    <a:lnTo>
                      <a:pt x="0" y="255376"/>
                    </a:lnTo>
                    <a:lnTo>
                      <a:pt x="9988" y="223198"/>
                    </a:lnTo>
                    <a:cubicBezTo>
                      <a:pt x="65466" y="92034"/>
                      <a:pt x="195342" y="1"/>
                      <a:pt x="346714" y="1"/>
                    </a:cubicBezTo>
                    <a:lnTo>
                      <a:pt x="5204973" y="0"/>
                    </a:lnTo>
                    <a:cubicBezTo>
                      <a:pt x="5305888" y="0"/>
                      <a:pt x="5397249" y="40904"/>
                      <a:pt x="5463381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8"/>
              <p:cNvSpPr/>
              <p:nvPr/>
            </p:nvSpPr>
            <p:spPr>
              <a:xfrm rot="-2827716">
                <a:off x="4271307" y="2012144"/>
                <a:ext cx="5567509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570417" h="510193" extrusionOk="0">
                    <a:moveTo>
                      <a:pt x="5570417" y="254816"/>
                    </a:moveTo>
                    <a:lnTo>
                      <a:pt x="5560429" y="286995"/>
                    </a:lnTo>
                    <a:cubicBezTo>
                      <a:pt x="5504952" y="418159"/>
                      <a:pt x="5375074" y="510192"/>
                      <a:pt x="5223702" y="510192"/>
                    </a:cubicBezTo>
                    <a:lnTo>
                      <a:pt x="365444" y="510192"/>
                    </a:lnTo>
                    <a:cubicBezTo>
                      <a:pt x="163614" y="510193"/>
                      <a:pt x="0" y="346577"/>
                      <a:pt x="0" y="144747"/>
                    </a:cubicBezTo>
                    <a:cubicBezTo>
                      <a:pt x="0" y="94290"/>
                      <a:pt x="10226" y="46221"/>
                      <a:pt x="28718" y="2500"/>
                    </a:cubicBezTo>
                    <a:lnTo>
                      <a:pt x="30075" y="0"/>
                    </a:lnTo>
                    <a:lnTo>
                      <a:pt x="18769" y="36420"/>
                    </a:lnTo>
                    <a:cubicBezTo>
                      <a:pt x="13902" y="60209"/>
                      <a:pt x="11345" y="84841"/>
                      <a:pt x="11345" y="110069"/>
                    </a:cubicBezTo>
                    <a:cubicBezTo>
                      <a:pt x="11345" y="311900"/>
                      <a:pt x="174959" y="475515"/>
                      <a:pt x="376790" y="475515"/>
                    </a:cubicBezTo>
                    <a:lnTo>
                      <a:pt x="5235047" y="475515"/>
                    </a:lnTo>
                    <a:cubicBezTo>
                      <a:pt x="5361191" y="475514"/>
                      <a:pt x="5472407" y="411603"/>
                      <a:pt x="5538080" y="314393"/>
                    </a:cubicBezTo>
                    <a:lnTo>
                      <a:pt x="5570417" y="25481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9" name="Google Shape;1079;p8"/>
            <p:cNvGrpSpPr/>
            <p:nvPr/>
          </p:nvGrpSpPr>
          <p:grpSpPr>
            <a:xfrm>
              <a:off x="1316031" y="142329"/>
              <a:ext cx="2671800" cy="2839500"/>
              <a:chOff x="1316031" y="142329"/>
              <a:chExt cx="2671800" cy="2839500"/>
            </a:xfrm>
          </p:grpSpPr>
          <p:sp>
            <p:nvSpPr>
              <p:cNvPr id="1080" name="Google Shape;1080;p8"/>
              <p:cNvSpPr/>
              <p:nvPr/>
            </p:nvSpPr>
            <p:spPr>
              <a:xfrm rot="-2830044">
                <a:off x="893477" y="1370600"/>
                <a:ext cx="3516907" cy="38295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8"/>
              <p:cNvSpPr/>
              <p:nvPr/>
            </p:nvSpPr>
            <p:spPr>
              <a:xfrm rot="-2827716">
                <a:off x="863305" y="1385770"/>
                <a:ext cx="3505215" cy="274960"/>
              </a:xfrm>
              <a:custGeom>
                <a:avLst/>
                <a:gdLst/>
                <a:ahLst/>
                <a:cxnLst/>
                <a:rect l="l" t="t" r="r" b="b"/>
                <a:pathLst>
                  <a:path w="3507046" h="275104" extrusionOk="0">
                    <a:moveTo>
                      <a:pt x="3450985" y="56062"/>
                    </a:moveTo>
                    <a:cubicBezTo>
                      <a:pt x="3485622" y="90699"/>
                      <a:pt x="3507046" y="138549"/>
                      <a:pt x="3507046" y="191404"/>
                    </a:cubicBezTo>
                    <a:cubicBezTo>
                      <a:pt x="3507046" y="217831"/>
                      <a:pt x="3501690" y="243008"/>
                      <a:pt x="3492004" y="265906"/>
                    </a:cubicBezTo>
                    <a:lnTo>
                      <a:pt x="3485803" y="275104"/>
                    </a:lnTo>
                    <a:lnTo>
                      <a:pt x="3495700" y="226082"/>
                    </a:lnTo>
                    <a:cubicBezTo>
                      <a:pt x="3495701" y="120372"/>
                      <a:pt x="3410007" y="34678"/>
                      <a:pt x="3304298" y="34679"/>
                    </a:cubicBezTo>
                    <a:lnTo>
                      <a:pt x="170160" y="34678"/>
                    </a:lnTo>
                    <a:cubicBezTo>
                      <a:pt x="117306" y="34678"/>
                      <a:pt x="69455" y="56102"/>
                      <a:pt x="34818" y="90739"/>
                    </a:cubicBezTo>
                    <a:lnTo>
                      <a:pt x="0" y="142381"/>
                    </a:lnTo>
                    <a:lnTo>
                      <a:pt x="5144" y="116901"/>
                    </a:lnTo>
                    <a:cubicBezTo>
                      <a:pt x="34200" y="48203"/>
                      <a:pt x="102224" y="1"/>
                      <a:pt x="181506" y="0"/>
                    </a:cubicBezTo>
                    <a:lnTo>
                      <a:pt x="3315643" y="1"/>
                    </a:lnTo>
                    <a:cubicBezTo>
                      <a:pt x="3368497" y="1"/>
                      <a:pt x="3416348" y="21424"/>
                      <a:pt x="3450985" y="56062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8"/>
              <p:cNvSpPr/>
              <p:nvPr/>
            </p:nvSpPr>
            <p:spPr>
              <a:xfrm rot="-2827716">
                <a:off x="939100" y="1462710"/>
                <a:ext cx="3505215" cy="274959"/>
              </a:xfrm>
              <a:custGeom>
                <a:avLst/>
                <a:gdLst/>
                <a:ahLst/>
                <a:cxnLst/>
                <a:rect l="l" t="t" r="r" b="b"/>
                <a:pathLst>
                  <a:path w="3507046" h="275103" extrusionOk="0">
                    <a:moveTo>
                      <a:pt x="3507046" y="132723"/>
                    </a:moveTo>
                    <a:lnTo>
                      <a:pt x="3501902" y="158203"/>
                    </a:lnTo>
                    <a:cubicBezTo>
                      <a:pt x="3472846" y="226900"/>
                      <a:pt x="3404822" y="275103"/>
                      <a:pt x="3325540" y="275103"/>
                    </a:cubicBezTo>
                    <a:lnTo>
                      <a:pt x="191404" y="275103"/>
                    </a:lnTo>
                    <a:cubicBezTo>
                      <a:pt x="85694" y="275103"/>
                      <a:pt x="0" y="189409"/>
                      <a:pt x="0" y="83700"/>
                    </a:cubicBezTo>
                    <a:cubicBezTo>
                      <a:pt x="0" y="57272"/>
                      <a:pt x="5356" y="32096"/>
                      <a:pt x="15042" y="9197"/>
                    </a:cubicBezTo>
                    <a:lnTo>
                      <a:pt x="21243" y="0"/>
                    </a:lnTo>
                    <a:lnTo>
                      <a:pt x="11346" y="49022"/>
                    </a:lnTo>
                    <a:cubicBezTo>
                      <a:pt x="11345" y="154732"/>
                      <a:pt x="97039" y="240425"/>
                      <a:pt x="202749" y="240426"/>
                    </a:cubicBezTo>
                    <a:lnTo>
                      <a:pt x="3336885" y="240426"/>
                    </a:lnTo>
                    <a:cubicBezTo>
                      <a:pt x="3389740" y="240426"/>
                      <a:pt x="3437591" y="219002"/>
                      <a:pt x="3472228" y="184365"/>
                    </a:cubicBezTo>
                    <a:lnTo>
                      <a:pt x="3507046" y="132723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3" name="Google Shape;1083;p8"/>
            <p:cNvGrpSpPr/>
            <p:nvPr/>
          </p:nvGrpSpPr>
          <p:grpSpPr>
            <a:xfrm>
              <a:off x="5624194" y="350969"/>
              <a:ext cx="4465200" cy="4734600"/>
              <a:chOff x="5624194" y="350969"/>
              <a:chExt cx="4465200" cy="4734600"/>
            </a:xfrm>
          </p:grpSpPr>
          <p:sp>
            <p:nvSpPr>
              <p:cNvPr id="1084" name="Google Shape;1084;p8"/>
              <p:cNvSpPr/>
              <p:nvPr/>
            </p:nvSpPr>
            <p:spPr>
              <a:xfrm rot="-2829881">
                <a:off x="4967296" y="2352819"/>
                <a:ext cx="5778994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8"/>
              <p:cNvSpPr/>
              <p:nvPr/>
            </p:nvSpPr>
            <p:spPr>
              <a:xfrm rot="-2827716">
                <a:off x="4903645" y="2383838"/>
                <a:ext cx="5757263" cy="509928"/>
              </a:xfrm>
              <a:custGeom>
                <a:avLst/>
                <a:gdLst/>
                <a:ahLst/>
                <a:cxnLst/>
                <a:rect l="l" t="t" r="r" b="b"/>
                <a:pathLst>
                  <a:path w="5760270" h="510194" extrusionOk="0">
                    <a:moveTo>
                      <a:pt x="5653234" y="107036"/>
                    </a:moveTo>
                    <a:cubicBezTo>
                      <a:pt x="5719367" y="173169"/>
                      <a:pt x="5760270" y="264529"/>
                      <a:pt x="5760270" y="365445"/>
                    </a:cubicBezTo>
                    <a:cubicBezTo>
                      <a:pt x="5760270" y="415902"/>
                      <a:pt x="5750045" y="463972"/>
                      <a:pt x="5731553" y="507693"/>
                    </a:cubicBezTo>
                    <a:lnTo>
                      <a:pt x="5730195" y="510194"/>
                    </a:lnTo>
                    <a:lnTo>
                      <a:pt x="5741501" y="473772"/>
                    </a:lnTo>
                    <a:cubicBezTo>
                      <a:pt x="5746369" y="449983"/>
                      <a:pt x="5748925" y="425351"/>
                      <a:pt x="5748925" y="400122"/>
                    </a:cubicBezTo>
                    <a:cubicBezTo>
                      <a:pt x="5748925" y="198292"/>
                      <a:pt x="5585310" y="34678"/>
                      <a:pt x="5383480" y="34678"/>
                    </a:cubicBezTo>
                    <a:lnTo>
                      <a:pt x="335370" y="34678"/>
                    </a:lnTo>
                    <a:cubicBezTo>
                      <a:pt x="209227" y="34679"/>
                      <a:pt x="98010" y="98590"/>
                      <a:pt x="32337" y="195800"/>
                    </a:cubicBezTo>
                    <a:lnTo>
                      <a:pt x="0" y="255377"/>
                    </a:lnTo>
                    <a:lnTo>
                      <a:pt x="9989" y="223198"/>
                    </a:lnTo>
                    <a:cubicBezTo>
                      <a:pt x="65466" y="92034"/>
                      <a:pt x="195343" y="1"/>
                      <a:pt x="346716" y="1"/>
                    </a:cubicBezTo>
                    <a:lnTo>
                      <a:pt x="5394825" y="0"/>
                    </a:lnTo>
                    <a:cubicBezTo>
                      <a:pt x="5495740" y="0"/>
                      <a:pt x="5587102" y="40904"/>
                      <a:pt x="5653234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8"/>
              <p:cNvSpPr/>
              <p:nvPr/>
            </p:nvSpPr>
            <p:spPr>
              <a:xfrm rot="-2827716">
                <a:off x="5056297" y="2544077"/>
                <a:ext cx="5757263" cy="509925"/>
              </a:xfrm>
              <a:custGeom>
                <a:avLst/>
                <a:gdLst/>
                <a:ahLst/>
                <a:cxnLst/>
                <a:rect l="l" t="t" r="r" b="b"/>
                <a:pathLst>
                  <a:path w="5760270" h="510191" extrusionOk="0">
                    <a:moveTo>
                      <a:pt x="5760270" y="254817"/>
                    </a:moveTo>
                    <a:lnTo>
                      <a:pt x="5750282" y="286994"/>
                    </a:lnTo>
                    <a:cubicBezTo>
                      <a:pt x="5694805" y="418157"/>
                      <a:pt x="5564928" y="510191"/>
                      <a:pt x="5413556" y="510191"/>
                    </a:cubicBezTo>
                    <a:lnTo>
                      <a:pt x="365446" y="510191"/>
                    </a:lnTo>
                    <a:cubicBezTo>
                      <a:pt x="163615" y="510191"/>
                      <a:pt x="0" y="346576"/>
                      <a:pt x="0" y="144746"/>
                    </a:cubicBezTo>
                    <a:cubicBezTo>
                      <a:pt x="0" y="94289"/>
                      <a:pt x="10226" y="46220"/>
                      <a:pt x="28719" y="2499"/>
                    </a:cubicBezTo>
                    <a:lnTo>
                      <a:pt x="30075" y="0"/>
                    </a:lnTo>
                    <a:lnTo>
                      <a:pt x="18770" y="36419"/>
                    </a:lnTo>
                    <a:cubicBezTo>
                      <a:pt x="13902" y="60208"/>
                      <a:pt x="11345" y="84840"/>
                      <a:pt x="11345" y="110069"/>
                    </a:cubicBezTo>
                    <a:cubicBezTo>
                      <a:pt x="11345" y="311899"/>
                      <a:pt x="174961" y="475514"/>
                      <a:pt x="376791" y="475513"/>
                    </a:cubicBezTo>
                    <a:lnTo>
                      <a:pt x="5424901" y="475513"/>
                    </a:lnTo>
                    <a:cubicBezTo>
                      <a:pt x="5551044" y="475513"/>
                      <a:pt x="5662261" y="411601"/>
                      <a:pt x="5727934" y="314392"/>
                    </a:cubicBezTo>
                    <a:lnTo>
                      <a:pt x="5760270" y="254817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7" name="Google Shape;1087;p8"/>
            <p:cNvGrpSpPr/>
            <p:nvPr/>
          </p:nvGrpSpPr>
          <p:grpSpPr>
            <a:xfrm>
              <a:off x="949298" y="529687"/>
              <a:ext cx="4532700" cy="4800900"/>
              <a:chOff x="949298" y="529687"/>
              <a:chExt cx="4532700" cy="4800900"/>
            </a:xfrm>
          </p:grpSpPr>
          <p:sp>
            <p:nvSpPr>
              <p:cNvPr id="1088" name="Google Shape;1088;p8"/>
              <p:cNvSpPr/>
              <p:nvPr/>
            </p:nvSpPr>
            <p:spPr>
              <a:xfrm rot="-2829942">
                <a:off x="310652" y="2532850"/>
                <a:ext cx="5809992" cy="7945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8"/>
              <p:cNvSpPr/>
              <p:nvPr/>
            </p:nvSpPr>
            <p:spPr>
              <a:xfrm rot="-2827716">
                <a:off x="242082" y="2566031"/>
                <a:ext cx="5785735" cy="554090"/>
              </a:xfrm>
              <a:custGeom>
                <a:avLst/>
                <a:gdLst/>
                <a:ahLst/>
                <a:cxnLst/>
                <a:rect l="l" t="t" r="r" b="b"/>
                <a:pathLst>
                  <a:path w="5788757" h="554379" extrusionOk="0">
                    <a:moveTo>
                      <a:pt x="5672404" y="116353"/>
                    </a:moveTo>
                    <a:cubicBezTo>
                      <a:pt x="5744292" y="188242"/>
                      <a:pt x="5788757" y="287555"/>
                      <a:pt x="5788757" y="397253"/>
                    </a:cubicBezTo>
                    <a:cubicBezTo>
                      <a:pt x="5788757" y="452102"/>
                      <a:pt x="5777641" y="504354"/>
                      <a:pt x="5757539" y="551881"/>
                    </a:cubicBezTo>
                    <a:lnTo>
                      <a:pt x="5756183" y="554379"/>
                    </a:lnTo>
                    <a:lnTo>
                      <a:pt x="5769341" y="511991"/>
                    </a:lnTo>
                    <a:cubicBezTo>
                      <a:pt x="5774633" y="486130"/>
                      <a:pt x="5777412" y="459355"/>
                      <a:pt x="5777412" y="431930"/>
                    </a:cubicBezTo>
                    <a:cubicBezTo>
                      <a:pt x="5777411" y="212534"/>
                      <a:pt x="5599556" y="34679"/>
                      <a:pt x="5380160" y="34678"/>
                    </a:cubicBezTo>
                    <a:lnTo>
                      <a:pt x="364678" y="34678"/>
                    </a:lnTo>
                    <a:cubicBezTo>
                      <a:pt x="227556" y="34678"/>
                      <a:pt x="106659" y="104154"/>
                      <a:pt x="35270" y="209823"/>
                    </a:cubicBezTo>
                    <a:lnTo>
                      <a:pt x="0" y="274803"/>
                    </a:lnTo>
                    <a:lnTo>
                      <a:pt x="9989" y="242624"/>
                    </a:lnTo>
                    <a:cubicBezTo>
                      <a:pt x="70295" y="100045"/>
                      <a:pt x="211476" y="1"/>
                      <a:pt x="376023" y="1"/>
                    </a:cubicBezTo>
                    <a:lnTo>
                      <a:pt x="5391505" y="0"/>
                    </a:lnTo>
                    <a:cubicBezTo>
                      <a:pt x="5501203" y="1"/>
                      <a:pt x="5600515" y="44465"/>
                      <a:pt x="5672404" y="116353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8"/>
              <p:cNvSpPr/>
              <p:nvPr/>
            </p:nvSpPr>
            <p:spPr>
              <a:xfrm rot="-2827716">
                <a:off x="407282" y="2741308"/>
                <a:ext cx="5785735" cy="554091"/>
              </a:xfrm>
              <a:custGeom>
                <a:avLst/>
                <a:gdLst/>
                <a:ahLst/>
                <a:cxnLst/>
                <a:rect l="l" t="t" r="r" b="b"/>
                <a:pathLst>
                  <a:path w="5788757" h="554380" extrusionOk="0">
                    <a:moveTo>
                      <a:pt x="5788757" y="279576"/>
                    </a:moveTo>
                    <a:lnTo>
                      <a:pt x="5778768" y="311755"/>
                    </a:lnTo>
                    <a:cubicBezTo>
                      <a:pt x="5718461" y="454335"/>
                      <a:pt x="5577281" y="554379"/>
                      <a:pt x="5412734" y="554380"/>
                    </a:cubicBezTo>
                    <a:lnTo>
                      <a:pt x="397252" y="554379"/>
                    </a:lnTo>
                    <a:cubicBezTo>
                      <a:pt x="177856" y="554380"/>
                      <a:pt x="0" y="376524"/>
                      <a:pt x="0" y="157127"/>
                    </a:cubicBezTo>
                    <a:cubicBezTo>
                      <a:pt x="0" y="102278"/>
                      <a:pt x="11116" y="50026"/>
                      <a:pt x="31218" y="2499"/>
                    </a:cubicBezTo>
                    <a:lnTo>
                      <a:pt x="32574" y="0"/>
                    </a:lnTo>
                    <a:lnTo>
                      <a:pt x="19416" y="42389"/>
                    </a:lnTo>
                    <a:cubicBezTo>
                      <a:pt x="14124" y="68250"/>
                      <a:pt x="11345" y="95025"/>
                      <a:pt x="11345" y="122449"/>
                    </a:cubicBezTo>
                    <a:cubicBezTo>
                      <a:pt x="11345" y="341846"/>
                      <a:pt x="189201" y="519702"/>
                      <a:pt x="408598" y="519702"/>
                    </a:cubicBezTo>
                    <a:lnTo>
                      <a:pt x="5424079" y="519702"/>
                    </a:lnTo>
                    <a:cubicBezTo>
                      <a:pt x="5561201" y="519702"/>
                      <a:pt x="5682097" y="450227"/>
                      <a:pt x="5753486" y="344557"/>
                    </a:cubicBezTo>
                    <a:lnTo>
                      <a:pt x="5788757" y="27957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1" name="Google Shape;1091;p8"/>
            <p:cNvGrpSpPr/>
            <p:nvPr/>
          </p:nvGrpSpPr>
          <p:grpSpPr>
            <a:xfrm>
              <a:off x="2032969" y="864182"/>
              <a:ext cx="4314900" cy="4572900"/>
              <a:chOff x="2032969" y="864182"/>
              <a:chExt cx="4314900" cy="4572900"/>
            </a:xfrm>
          </p:grpSpPr>
          <p:sp>
            <p:nvSpPr>
              <p:cNvPr id="1092" name="Google Shape;1092;p8"/>
              <p:cNvSpPr/>
              <p:nvPr/>
            </p:nvSpPr>
            <p:spPr>
              <a:xfrm rot="-2830053">
                <a:off x="1411304" y="2785182"/>
                <a:ext cx="5558230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8"/>
              <p:cNvSpPr/>
              <p:nvPr/>
            </p:nvSpPr>
            <p:spPr>
              <a:xfrm rot="-2827716">
                <a:off x="1347693" y="2816223"/>
                <a:ext cx="5536567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539459" h="510193" extrusionOk="0">
                    <a:moveTo>
                      <a:pt x="5432423" y="107037"/>
                    </a:moveTo>
                    <a:cubicBezTo>
                      <a:pt x="5498556" y="173170"/>
                      <a:pt x="5539459" y="264531"/>
                      <a:pt x="5539459" y="365446"/>
                    </a:cubicBezTo>
                    <a:cubicBezTo>
                      <a:pt x="5539459" y="415903"/>
                      <a:pt x="5529233" y="463972"/>
                      <a:pt x="5510741" y="507694"/>
                    </a:cubicBezTo>
                    <a:lnTo>
                      <a:pt x="5509384" y="510193"/>
                    </a:lnTo>
                    <a:lnTo>
                      <a:pt x="5520689" y="473773"/>
                    </a:lnTo>
                    <a:cubicBezTo>
                      <a:pt x="5525558" y="449984"/>
                      <a:pt x="5528114" y="425352"/>
                      <a:pt x="5528114" y="400124"/>
                    </a:cubicBezTo>
                    <a:cubicBezTo>
                      <a:pt x="5528114" y="198293"/>
                      <a:pt x="5364500" y="34678"/>
                      <a:pt x="5162669" y="34678"/>
                    </a:cubicBezTo>
                    <a:lnTo>
                      <a:pt x="335370" y="34678"/>
                    </a:lnTo>
                    <a:cubicBezTo>
                      <a:pt x="209226" y="34678"/>
                      <a:pt x="98010" y="98590"/>
                      <a:pt x="32337" y="195800"/>
                    </a:cubicBezTo>
                    <a:lnTo>
                      <a:pt x="0" y="255375"/>
                    </a:lnTo>
                    <a:lnTo>
                      <a:pt x="9988" y="223198"/>
                    </a:lnTo>
                    <a:cubicBezTo>
                      <a:pt x="65466" y="92034"/>
                      <a:pt x="195342" y="1"/>
                      <a:pt x="346715" y="0"/>
                    </a:cubicBezTo>
                    <a:lnTo>
                      <a:pt x="5174015" y="1"/>
                    </a:lnTo>
                    <a:cubicBezTo>
                      <a:pt x="5274930" y="1"/>
                      <a:pt x="5366291" y="40905"/>
                      <a:pt x="5432423" y="10703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8"/>
              <p:cNvSpPr/>
              <p:nvPr/>
            </p:nvSpPr>
            <p:spPr>
              <a:xfrm rot="-2827716">
                <a:off x="1500345" y="2976459"/>
                <a:ext cx="5536567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539459" h="510193" extrusionOk="0">
                    <a:moveTo>
                      <a:pt x="5539459" y="254818"/>
                    </a:moveTo>
                    <a:lnTo>
                      <a:pt x="5529471" y="286996"/>
                    </a:lnTo>
                    <a:cubicBezTo>
                      <a:pt x="5473993" y="418159"/>
                      <a:pt x="5344117" y="510193"/>
                      <a:pt x="5192744" y="510193"/>
                    </a:cubicBezTo>
                    <a:lnTo>
                      <a:pt x="365445" y="510193"/>
                    </a:lnTo>
                    <a:cubicBezTo>
                      <a:pt x="163616" y="510193"/>
                      <a:pt x="0" y="346578"/>
                      <a:pt x="0" y="144749"/>
                    </a:cubicBezTo>
                    <a:cubicBezTo>
                      <a:pt x="0" y="94291"/>
                      <a:pt x="10226" y="46222"/>
                      <a:pt x="28718" y="2500"/>
                    </a:cubicBezTo>
                    <a:lnTo>
                      <a:pt x="30075" y="0"/>
                    </a:lnTo>
                    <a:lnTo>
                      <a:pt x="18770" y="36421"/>
                    </a:lnTo>
                    <a:cubicBezTo>
                      <a:pt x="13902" y="60210"/>
                      <a:pt x="11345" y="84842"/>
                      <a:pt x="11345" y="110071"/>
                    </a:cubicBezTo>
                    <a:cubicBezTo>
                      <a:pt x="11345" y="311900"/>
                      <a:pt x="174961" y="475516"/>
                      <a:pt x="376790" y="475515"/>
                    </a:cubicBezTo>
                    <a:lnTo>
                      <a:pt x="5204090" y="475515"/>
                    </a:lnTo>
                    <a:cubicBezTo>
                      <a:pt x="5330233" y="475515"/>
                      <a:pt x="5441449" y="411603"/>
                      <a:pt x="5507122" y="314394"/>
                    </a:cubicBezTo>
                    <a:lnTo>
                      <a:pt x="5539459" y="254818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5" name="Google Shape;1095;p8"/>
            <p:cNvGrpSpPr/>
            <p:nvPr/>
          </p:nvGrpSpPr>
          <p:grpSpPr>
            <a:xfrm>
              <a:off x="5255762" y="2121228"/>
              <a:ext cx="4399200" cy="4663500"/>
              <a:chOff x="5255762" y="2121228"/>
              <a:chExt cx="4399200" cy="4663500"/>
            </a:xfrm>
          </p:grpSpPr>
          <p:sp>
            <p:nvSpPr>
              <p:cNvPr id="1096" name="Google Shape;1096;p8"/>
              <p:cNvSpPr/>
              <p:nvPr/>
            </p:nvSpPr>
            <p:spPr>
              <a:xfrm rot="-2829916">
                <a:off x="4614371" y="4087528"/>
                <a:ext cx="5681983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8"/>
              <p:cNvSpPr/>
              <p:nvPr/>
            </p:nvSpPr>
            <p:spPr>
              <a:xfrm rot="-2827716">
                <a:off x="4550710" y="4118522"/>
                <a:ext cx="5660315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663271" h="510193" extrusionOk="0">
                    <a:moveTo>
                      <a:pt x="5556235" y="107036"/>
                    </a:moveTo>
                    <a:cubicBezTo>
                      <a:pt x="5622367" y="173169"/>
                      <a:pt x="5663271" y="264530"/>
                      <a:pt x="5663271" y="365444"/>
                    </a:cubicBezTo>
                    <a:cubicBezTo>
                      <a:pt x="5663271" y="415902"/>
                      <a:pt x="5653045" y="463971"/>
                      <a:pt x="5634553" y="507693"/>
                    </a:cubicBezTo>
                    <a:lnTo>
                      <a:pt x="5633195" y="510193"/>
                    </a:lnTo>
                    <a:lnTo>
                      <a:pt x="5644501" y="473772"/>
                    </a:lnTo>
                    <a:cubicBezTo>
                      <a:pt x="5649369" y="449982"/>
                      <a:pt x="5651925" y="425351"/>
                      <a:pt x="5651925" y="400122"/>
                    </a:cubicBezTo>
                    <a:cubicBezTo>
                      <a:pt x="5651926" y="198292"/>
                      <a:pt x="5488311" y="34678"/>
                      <a:pt x="5286481" y="34677"/>
                    </a:cubicBezTo>
                    <a:lnTo>
                      <a:pt x="335370" y="34677"/>
                    </a:lnTo>
                    <a:cubicBezTo>
                      <a:pt x="209226" y="34677"/>
                      <a:pt x="98010" y="98589"/>
                      <a:pt x="32337" y="195798"/>
                    </a:cubicBezTo>
                    <a:lnTo>
                      <a:pt x="0" y="255374"/>
                    </a:lnTo>
                    <a:lnTo>
                      <a:pt x="9988" y="223197"/>
                    </a:lnTo>
                    <a:cubicBezTo>
                      <a:pt x="65466" y="92033"/>
                      <a:pt x="195343" y="-1"/>
                      <a:pt x="346715" y="0"/>
                    </a:cubicBezTo>
                    <a:lnTo>
                      <a:pt x="5297827" y="0"/>
                    </a:lnTo>
                    <a:cubicBezTo>
                      <a:pt x="5398741" y="0"/>
                      <a:pt x="5490103" y="40904"/>
                      <a:pt x="5556235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8"/>
              <p:cNvSpPr/>
              <p:nvPr/>
            </p:nvSpPr>
            <p:spPr>
              <a:xfrm rot="-2827716">
                <a:off x="4703362" y="4278757"/>
                <a:ext cx="5660314" cy="509928"/>
              </a:xfrm>
              <a:custGeom>
                <a:avLst/>
                <a:gdLst/>
                <a:ahLst/>
                <a:cxnLst/>
                <a:rect l="l" t="t" r="r" b="b"/>
                <a:pathLst>
                  <a:path w="5663270" h="510194" extrusionOk="0">
                    <a:moveTo>
                      <a:pt x="5663270" y="254819"/>
                    </a:moveTo>
                    <a:lnTo>
                      <a:pt x="5653283" y="286996"/>
                    </a:lnTo>
                    <a:cubicBezTo>
                      <a:pt x="5597805" y="418160"/>
                      <a:pt x="5467928" y="510193"/>
                      <a:pt x="5316556" y="510193"/>
                    </a:cubicBezTo>
                    <a:lnTo>
                      <a:pt x="365445" y="510194"/>
                    </a:lnTo>
                    <a:cubicBezTo>
                      <a:pt x="163615" y="510194"/>
                      <a:pt x="0" y="346579"/>
                      <a:pt x="0" y="144749"/>
                    </a:cubicBezTo>
                    <a:cubicBezTo>
                      <a:pt x="0" y="94291"/>
                      <a:pt x="10226" y="46222"/>
                      <a:pt x="28718" y="2501"/>
                    </a:cubicBezTo>
                    <a:lnTo>
                      <a:pt x="30075" y="0"/>
                    </a:lnTo>
                    <a:lnTo>
                      <a:pt x="18770" y="36421"/>
                    </a:lnTo>
                    <a:cubicBezTo>
                      <a:pt x="13901" y="60210"/>
                      <a:pt x="11345" y="84843"/>
                      <a:pt x="11345" y="110071"/>
                    </a:cubicBezTo>
                    <a:cubicBezTo>
                      <a:pt x="11345" y="311901"/>
                      <a:pt x="174960" y="475516"/>
                      <a:pt x="376790" y="475516"/>
                    </a:cubicBezTo>
                    <a:lnTo>
                      <a:pt x="5327901" y="475516"/>
                    </a:lnTo>
                    <a:cubicBezTo>
                      <a:pt x="5454045" y="475516"/>
                      <a:pt x="5565261" y="411604"/>
                      <a:pt x="5630934" y="314394"/>
                    </a:cubicBezTo>
                    <a:lnTo>
                      <a:pt x="5663270" y="254819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9" name="Google Shape;1099;p8"/>
            <p:cNvGrpSpPr/>
            <p:nvPr/>
          </p:nvGrpSpPr>
          <p:grpSpPr>
            <a:xfrm>
              <a:off x="7086948" y="2711938"/>
              <a:ext cx="3990300" cy="4222800"/>
              <a:chOff x="7086948" y="2711938"/>
              <a:chExt cx="3990300" cy="4222800"/>
            </a:xfrm>
          </p:grpSpPr>
          <p:sp>
            <p:nvSpPr>
              <p:cNvPr id="1100" name="Google Shape;1100;p8"/>
              <p:cNvSpPr/>
              <p:nvPr/>
            </p:nvSpPr>
            <p:spPr>
              <a:xfrm rot="-2830071">
                <a:off x="6541696" y="4457889"/>
                <a:ext cx="5080804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8"/>
              <p:cNvSpPr/>
              <p:nvPr/>
            </p:nvSpPr>
            <p:spPr>
              <a:xfrm rot="-2827716">
                <a:off x="6477943" y="4488751"/>
                <a:ext cx="5059349" cy="509926"/>
              </a:xfrm>
              <a:custGeom>
                <a:avLst/>
                <a:gdLst/>
                <a:ahLst/>
                <a:cxnLst/>
                <a:rect l="l" t="t" r="r" b="b"/>
                <a:pathLst>
                  <a:path w="5061991" h="510192" extrusionOk="0">
                    <a:moveTo>
                      <a:pt x="4954955" y="107036"/>
                    </a:moveTo>
                    <a:cubicBezTo>
                      <a:pt x="5021087" y="173169"/>
                      <a:pt x="5061991" y="264531"/>
                      <a:pt x="5061991" y="365445"/>
                    </a:cubicBezTo>
                    <a:cubicBezTo>
                      <a:pt x="5061991" y="415903"/>
                      <a:pt x="5051765" y="463972"/>
                      <a:pt x="5033272" y="507693"/>
                    </a:cubicBezTo>
                    <a:lnTo>
                      <a:pt x="5031916" y="510192"/>
                    </a:lnTo>
                    <a:lnTo>
                      <a:pt x="5043221" y="473773"/>
                    </a:lnTo>
                    <a:cubicBezTo>
                      <a:pt x="5048089" y="449983"/>
                      <a:pt x="5050646" y="425352"/>
                      <a:pt x="5050646" y="400123"/>
                    </a:cubicBezTo>
                    <a:cubicBezTo>
                      <a:pt x="5050646" y="198293"/>
                      <a:pt x="4887031" y="34678"/>
                      <a:pt x="4685200" y="34678"/>
                    </a:cubicBezTo>
                    <a:lnTo>
                      <a:pt x="335370" y="34678"/>
                    </a:lnTo>
                    <a:cubicBezTo>
                      <a:pt x="209226" y="34678"/>
                      <a:pt x="98010" y="98590"/>
                      <a:pt x="32336" y="195799"/>
                    </a:cubicBezTo>
                    <a:lnTo>
                      <a:pt x="0" y="255374"/>
                    </a:lnTo>
                    <a:lnTo>
                      <a:pt x="9988" y="223197"/>
                    </a:lnTo>
                    <a:cubicBezTo>
                      <a:pt x="65466" y="92034"/>
                      <a:pt x="195342" y="0"/>
                      <a:pt x="346715" y="0"/>
                    </a:cubicBezTo>
                    <a:lnTo>
                      <a:pt x="4696545" y="1"/>
                    </a:lnTo>
                    <a:cubicBezTo>
                      <a:pt x="4797461" y="1"/>
                      <a:pt x="4888822" y="40904"/>
                      <a:pt x="4954955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8"/>
              <p:cNvSpPr/>
              <p:nvPr/>
            </p:nvSpPr>
            <p:spPr>
              <a:xfrm rot="-2827716">
                <a:off x="6630593" y="4648986"/>
                <a:ext cx="5059350" cy="509928"/>
              </a:xfrm>
              <a:custGeom>
                <a:avLst/>
                <a:gdLst/>
                <a:ahLst/>
                <a:cxnLst/>
                <a:rect l="l" t="t" r="r" b="b"/>
                <a:pathLst>
                  <a:path w="5061992" h="510194" extrusionOk="0">
                    <a:moveTo>
                      <a:pt x="5061992" y="254818"/>
                    </a:moveTo>
                    <a:lnTo>
                      <a:pt x="5052003" y="286996"/>
                    </a:lnTo>
                    <a:cubicBezTo>
                      <a:pt x="4996525" y="418160"/>
                      <a:pt x="4866649" y="510193"/>
                      <a:pt x="4715276" y="510194"/>
                    </a:cubicBezTo>
                    <a:lnTo>
                      <a:pt x="365445" y="510194"/>
                    </a:lnTo>
                    <a:cubicBezTo>
                      <a:pt x="163616" y="510194"/>
                      <a:pt x="0" y="346579"/>
                      <a:pt x="1" y="144749"/>
                    </a:cubicBezTo>
                    <a:cubicBezTo>
                      <a:pt x="1" y="94292"/>
                      <a:pt x="10227" y="46223"/>
                      <a:pt x="28719" y="2501"/>
                    </a:cubicBezTo>
                    <a:lnTo>
                      <a:pt x="30076" y="0"/>
                    </a:lnTo>
                    <a:lnTo>
                      <a:pt x="18771" y="36422"/>
                    </a:lnTo>
                    <a:cubicBezTo>
                      <a:pt x="13902" y="60211"/>
                      <a:pt x="11346" y="84843"/>
                      <a:pt x="11346" y="110072"/>
                    </a:cubicBezTo>
                    <a:cubicBezTo>
                      <a:pt x="11345" y="311901"/>
                      <a:pt x="174961" y="475517"/>
                      <a:pt x="376790" y="475516"/>
                    </a:cubicBezTo>
                    <a:lnTo>
                      <a:pt x="4726622" y="475516"/>
                    </a:lnTo>
                    <a:cubicBezTo>
                      <a:pt x="4852765" y="475516"/>
                      <a:pt x="4963982" y="411604"/>
                      <a:pt x="5029655" y="314395"/>
                    </a:cubicBezTo>
                    <a:lnTo>
                      <a:pt x="5061992" y="254818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3" name="Google Shape;1103;p8"/>
          <p:cNvGrpSpPr/>
          <p:nvPr/>
        </p:nvGrpSpPr>
        <p:grpSpPr>
          <a:xfrm>
            <a:off x="2849671" y="-630694"/>
            <a:ext cx="3931817" cy="2468930"/>
            <a:chOff x="459511" y="-111295"/>
            <a:chExt cx="11220939" cy="7046034"/>
          </a:xfrm>
        </p:grpSpPr>
        <p:grpSp>
          <p:nvGrpSpPr>
            <p:cNvPr id="1104" name="Google Shape;1104;p8"/>
            <p:cNvGrpSpPr/>
            <p:nvPr/>
          </p:nvGrpSpPr>
          <p:grpSpPr>
            <a:xfrm>
              <a:off x="3346366" y="66264"/>
              <a:ext cx="4787701" cy="5081700"/>
              <a:chOff x="3346366" y="66264"/>
              <a:chExt cx="4787701" cy="5081700"/>
            </a:xfrm>
          </p:grpSpPr>
          <p:sp>
            <p:nvSpPr>
              <p:cNvPr id="1105" name="Google Shape;1105;p8"/>
              <p:cNvSpPr/>
              <p:nvPr/>
            </p:nvSpPr>
            <p:spPr>
              <a:xfrm rot="-2830000">
                <a:off x="2620494" y="2234983"/>
                <a:ext cx="6239445" cy="74426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8"/>
              <p:cNvSpPr/>
              <p:nvPr/>
            </p:nvSpPr>
            <p:spPr>
              <a:xfrm rot="-2827716">
                <a:off x="2494786" y="2293359"/>
                <a:ext cx="6236242" cy="396002"/>
              </a:xfrm>
              <a:custGeom>
                <a:avLst/>
                <a:gdLst/>
                <a:ahLst/>
                <a:cxnLst/>
                <a:rect l="l" t="t" r="r" b="b"/>
                <a:pathLst>
                  <a:path w="6239499" h="396209" extrusionOk="0">
                    <a:moveTo>
                      <a:pt x="6130512" y="108986"/>
                    </a:moveTo>
                    <a:cubicBezTo>
                      <a:pt x="6197850" y="176324"/>
                      <a:pt x="6239499" y="269349"/>
                      <a:pt x="6239499" y="372103"/>
                    </a:cubicBezTo>
                    <a:lnTo>
                      <a:pt x="6237069" y="396209"/>
                    </a:lnTo>
                    <a:lnTo>
                      <a:pt x="6230613" y="332172"/>
                    </a:lnTo>
                    <a:cubicBezTo>
                      <a:pt x="6195916" y="162611"/>
                      <a:pt x="6045889" y="35061"/>
                      <a:pt x="5866071" y="35061"/>
                    </a:cubicBezTo>
                    <a:lnTo>
                      <a:pt x="370776" y="35061"/>
                    </a:lnTo>
                    <a:cubicBezTo>
                      <a:pt x="190959" y="35061"/>
                      <a:pt x="40932" y="162611"/>
                      <a:pt x="6235" y="332172"/>
                    </a:cubicBezTo>
                    <a:lnTo>
                      <a:pt x="1105" y="383057"/>
                    </a:lnTo>
                    <a:lnTo>
                      <a:pt x="1" y="372102"/>
                    </a:lnTo>
                    <a:cubicBezTo>
                      <a:pt x="0" y="166596"/>
                      <a:pt x="166597" y="0"/>
                      <a:pt x="372102" y="0"/>
                    </a:cubicBezTo>
                    <a:lnTo>
                      <a:pt x="5867397" y="0"/>
                    </a:lnTo>
                    <a:cubicBezTo>
                      <a:pt x="5970150" y="0"/>
                      <a:pt x="6063175" y="41649"/>
                      <a:pt x="6130512" y="10898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8"/>
              <p:cNvSpPr/>
              <p:nvPr/>
            </p:nvSpPr>
            <p:spPr>
              <a:xfrm rot="-2827716">
                <a:off x="2746442" y="2526408"/>
                <a:ext cx="6236241" cy="396002"/>
              </a:xfrm>
              <a:custGeom>
                <a:avLst/>
                <a:gdLst/>
                <a:ahLst/>
                <a:cxnLst/>
                <a:rect l="l" t="t" r="r" b="b"/>
                <a:pathLst>
                  <a:path w="6239498" h="396209" extrusionOk="0">
                    <a:moveTo>
                      <a:pt x="6238394" y="13152"/>
                    </a:moveTo>
                    <a:lnTo>
                      <a:pt x="6239498" y="24106"/>
                    </a:lnTo>
                    <a:cubicBezTo>
                      <a:pt x="6239498" y="229612"/>
                      <a:pt x="6072902" y="396208"/>
                      <a:pt x="5867396" y="396209"/>
                    </a:cubicBezTo>
                    <a:lnTo>
                      <a:pt x="372102" y="396208"/>
                    </a:lnTo>
                    <a:cubicBezTo>
                      <a:pt x="166596" y="396208"/>
                      <a:pt x="0" y="229612"/>
                      <a:pt x="0" y="24106"/>
                    </a:cubicBezTo>
                    <a:lnTo>
                      <a:pt x="2430" y="0"/>
                    </a:lnTo>
                    <a:lnTo>
                      <a:pt x="8886" y="64036"/>
                    </a:lnTo>
                    <a:cubicBezTo>
                      <a:pt x="43583" y="233597"/>
                      <a:pt x="193610" y="361147"/>
                      <a:pt x="373427" y="361147"/>
                    </a:cubicBezTo>
                    <a:lnTo>
                      <a:pt x="5868722" y="361148"/>
                    </a:lnTo>
                    <a:cubicBezTo>
                      <a:pt x="6048540" y="361147"/>
                      <a:pt x="6198567" y="233597"/>
                      <a:pt x="6233264" y="64037"/>
                    </a:cubicBezTo>
                    <a:lnTo>
                      <a:pt x="6238394" y="13152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8" name="Google Shape;1108;p8"/>
            <p:cNvGrpSpPr/>
            <p:nvPr/>
          </p:nvGrpSpPr>
          <p:grpSpPr>
            <a:xfrm>
              <a:off x="3765864" y="1195612"/>
              <a:ext cx="5193601" cy="5520600"/>
              <a:chOff x="3765864" y="1195612"/>
              <a:chExt cx="5193601" cy="5520600"/>
            </a:xfrm>
          </p:grpSpPr>
          <p:sp>
            <p:nvSpPr>
              <p:cNvPr id="1109" name="Google Shape;1109;p8"/>
              <p:cNvSpPr/>
              <p:nvPr/>
            </p:nvSpPr>
            <p:spPr>
              <a:xfrm rot="-2830008">
                <a:off x="2937359" y="3590462"/>
                <a:ext cx="6850611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8"/>
              <p:cNvSpPr/>
              <p:nvPr/>
            </p:nvSpPr>
            <p:spPr>
              <a:xfrm rot="-2827716">
                <a:off x="2814227" y="3648150"/>
                <a:ext cx="6847034" cy="389347"/>
              </a:xfrm>
              <a:custGeom>
                <a:avLst/>
                <a:gdLst/>
                <a:ahLst/>
                <a:cxnLst/>
                <a:rect l="l" t="t" r="r" b="b"/>
                <a:pathLst>
                  <a:path w="6850610" h="389550" extrusionOk="0">
                    <a:moveTo>
                      <a:pt x="6743574" y="107037"/>
                    </a:moveTo>
                    <a:cubicBezTo>
                      <a:pt x="6809707" y="173170"/>
                      <a:pt x="6850610" y="264531"/>
                      <a:pt x="6850610" y="365445"/>
                    </a:cubicBezTo>
                    <a:lnTo>
                      <a:pt x="6848180" y="389550"/>
                    </a:lnTo>
                    <a:lnTo>
                      <a:pt x="6841860" y="326857"/>
                    </a:lnTo>
                    <a:cubicBezTo>
                      <a:pt x="6807784" y="160330"/>
                      <a:pt x="6660442" y="35062"/>
                      <a:pt x="6483840" y="35062"/>
                    </a:cubicBezTo>
                    <a:lnTo>
                      <a:pt x="364120" y="35061"/>
                    </a:lnTo>
                    <a:cubicBezTo>
                      <a:pt x="187518" y="35062"/>
                      <a:pt x="40175" y="160329"/>
                      <a:pt x="6099" y="326857"/>
                    </a:cubicBezTo>
                    <a:lnTo>
                      <a:pt x="1105" y="376401"/>
                    </a:lnTo>
                    <a:lnTo>
                      <a:pt x="0" y="365446"/>
                    </a:lnTo>
                    <a:cubicBezTo>
                      <a:pt x="0" y="163616"/>
                      <a:pt x="163615" y="1"/>
                      <a:pt x="365445" y="0"/>
                    </a:cubicBezTo>
                    <a:lnTo>
                      <a:pt x="6485166" y="1"/>
                    </a:lnTo>
                    <a:cubicBezTo>
                      <a:pt x="6586081" y="1"/>
                      <a:pt x="6677442" y="40905"/>
                      <a:pt x="6743574" y="10703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8"/>
              <p:cNvSpPr/>
              <p:nvPr/>
            </p:nvSpPr>
            <p:spPr>
              <a:xfrm rot="-2827716">
                <a:off x="3061003" y="3876675"/>
                <a:ext cx="6847033" cy="389348"/>
              </a:xfrm>
              <a:custGeom>
                <a:avLst/>
                <a:gdLst/>
                <a:ahLst/>
                <a:cxnLst/>
                <a:rect l="l" t="t" r="r" b="b"/>
                <a:pathLst>
                  <a:path w="6850609" h="389551" extrusionOk="0">
                    <a:moveTo>
                      <a:pt x="6849505" y="13149"/>
                    </a:moveTo>
                    <a:lnTo>
                      <a:pt x="6850609" y="24105"/>
                    </a:lnTo>
                    <a:cubicBezTo>
                      <a:pt x="6850609" y="225936"/>
                      <a:pt x="6686995" y="389551"/>
                      <a:pt x="6485165" y="389550"/>
                    </a:cubicBezTo>
                    <a:lnTo>
                      <a:pt x="365445" y="389551"/>
                    </a:lnTo>
                    <a:cubicBezTo>
                      <a:pt x="163615" y="389551"/>
                      <a:pt x="0" y="225936"/>
                      <a:pt x="0" y="24106"/>
                    </a:cubicBezTo>
                    <a:lnTo>
                      <a:pt x="2430" y="0"/>
                    </a:lnTo>
                    <a:lnTo>
                      <a:pt x="8750" y="62695"/>
                    </a:lnTo>
                    <a:cubicBezTo>
                      <a:pt x="42826" y="229222"/>
                      <a:pt x="190169" y="354490"/>
                      <a:pt x="366771" y="354490"/>
                    </a:cubicBezTo>
                    <a:lnTo>
                      <a:pt x="6486491" y="354489"/>
                    </a:lnTo>
                    <a:cubicBezTo>
                      <a:pt x="6663092" y="354490"/>
                      <a:pt x="6810434" y="229222"/>
                      <a:pt x="6844510" y="62694"/>
                    </a:cubicBezTo>
                    <a:lnTo>
                      <a:pt x="6849505" y="13149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2" name="Google Shape;1112;p8"/>
            <p:cNvGrpSpPr/>
            <p:nvPr/>
          </p:nvGrpSpPr>
          <p:grpSpPr>
            <a:xfrm>
              <a:off x="5031721" y="1309109"/>
              <a:ext cx="4394938" cy="4655100"/>
              <a:chOff x="5031721" y="1309109"/>
              <a:chExt cx="4394938" cy="4655100"/>
            </a:xfrm>
          </p:grpSpPr>
          <p:sp>
            <p:nvSpPr>
              <p:cNvPr id="1113" name="Google Shape;1113;p8"/>
              <p:cNvSpPr/>
              <p:nvPr/>
            </p:nvSpPr>
            <p:spPr>
              <a:xfrm rot="-2830055">
                <a:off x="4392113" y="3271209"/>
                <a:ext cx="5670316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8"/>
              <p:cNvSpPr/>
              <p:nvPr/>
            </p:nvSpPr>
            <p:spPr>
              <a:xfrm rot="-2827716">
                <a:off x="4288978" y="3321658"/>
                <a:ext cx="5662529" cy="442790"/>
              </a:xfrm>
              <a:custGeom>
                <a:avLst/>
                <a:gdLst/>
                <a:ahLst/>
                <a:cxnLst/>
                <a:rect l="l" t="t" r="r" b="b"/>
                <a:pathLst>
                  <a:path w="5665486" h="443021" extrusionOk="0">
                    <a:moveTo>
                      <a:pt x="5563222" y="107036"/>
                    </a:moveTo>
                    <a:cubicBezTo>
                      <a:pt x="5612821" y="156635"/>
                      <a:pt x="5648229" y="220426"/>
                      <a:pt x="5662834" y="291795"/>
                    </a:cubicBezTo>
                    <a:lnTo>
                      <a:pt x="5665486" y="318110"/>
                    </a:lnTo>
                    <a:lnTo>
                      <a:pt x="5645411" y="253438"/>
                    </a:lnTo>
                    <a:cubicBezTo>
                      <a:pt x="5589934" y="122275"/>
                      <a:pt x="5460057" y="30240"/>
                      <a:pt x="5308685" y="30241"/>
                    </a:cubicBezTo>
                    <a:lnTo>
                      <a:pt x="369317" y="30242"/>
                    </a:lnTo>
                    <a:cubicBezTo>
                      <a:pt x="167487" y="30242"/>
                      <a:pt x="3872" y="193856"/>
                      <a:pt x="3872" y="395686"/>
                    </a:cubicBezTo>
                    <a:lnTo>
                      <a:pt x="8643" y="443021"/>
                    </a:lnTo>
                    <a:lnTo>
                      <a:pt x="7425" y="439096"/>
                    </a:lnTo>
                    <a:cubicBezTo>
                      <a:pt x="2557" y="415306"/>
                      <a:pt x="0" y="390674"/>
                      <a:pt x="0" y="365445"/>
                    </a:cubicBezTo>
                    <a:cubicBezTo>
                      <a:pt x="0" y="163615"/>
                      <a:pt x="163615" y="0"/>
                      <a:pt x="365446" y="0"/>
                    </a:cubicBezTo>
                    <a:lnTo>
                      <a:pt x="5304813" y="0"/>
                    </a:lnTo>
                    <a:cubicBezTo>
                      <a:pt x="5405728" y="0"/>
                      <a:pt x="5497090" y="40904"/>
                      <a:pt x="5563222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8"/>
              <p:cNvSpPr/>
              <p:nvPr/>
            </p:nvSpPr>
            <p:spPr>
              <a:xfrm rot="-2827716">
                <a:off x="4506872" y="3510328"/>
                <a:ext cx="5662530" cy="442790"/>
              </a:xfrm>
              <a:custGeom>
                <a:avLst/>
                <a:gdLst/>
                <a:ahLst/>
                <a:cxnLst/>
                <a:rect l="l" t="t" r="r" b="b"/>
                <a:pathLst>
                  <a:path w="5665487" h="443021" extrusionOk="0">
                    <a:moveTo>
                      <a:pt x="5656843" y="0"/>
                    </a:moveTo>
                    <a:lnTo>
                      <a:pt x="5658062" y="3926"/>
                    </a:lnTo>
                    <a:cubicBezTo>
                      <a:pt x="5662930" y="27716"/>
                      <a:pt x="5665487" y="52348"/>
                      <a:pt x="5665487" y="77576"/>
                    </a:cubicBezTo>
                    <a:cubicBezTo>
                      <a:pt x="5665487" y="279406"/>
                      <a:pt x="5501871" y="443021"/>
                      <a:pt x="5300042" y="443020"/>
                    </a:cubicBezTo>
                    <a:lnTo>
                      <a:pt x="360674" y="443021"/>
                    </a:lnTo>
                    <a:cubicBezTo>
                      <a:pt x="184073" y="443021"/>
                      <a:pt x="36730" y="317754"/>
                      <a:pt x="2653" y="151227"/>
                    </a:cubicBezTo>
                    <a:lnTo>
                      <a:pt x="0" y="124911"/>
                    </a:lnTo>
                    <a:lnTo>
                      <a:pt x="20076" y="189583"/>
                    </a:lnTo>
                    <a:cubicBezTo>
                      <a:pt x="75554" y="320747"/>
                      <a:pt x="205430" y="412780"/>
                      <a:pt x="356803" y="412780"/>
                    </a:cubicBezTo>
                    <a:lnTo>
                      <a:pt x="5296170" y="412779"/>
                    </a:lnTo>
                    <a:cubicBezTo>
                      <a:pt x="5498000" y="412780"/>
                      <a:pt x="5661616" y="249165"/>
                      <a:pt x="5661615" y="47335"/>
                    </a:cubicBezTo>
                    <a:lnTo>
                      <a:pt x="5656843" y="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6" name="Google Shape;1116;p8"/>
            <p:cNvGrpSpPr/>
            <p:nvPr/>
          </p:nvGrpSpPr>
          <p:grpSpPr>
            <a:xfrm>
              <a:off x="905180" y="112533"/>
              <a:ext cx="4401720" cy="4660800"/>
              <a:chOff x="905180" y="112533"/>
              <a:chExt cx="4401720" cy="4660800"/>
            </a:xfrm>
          </p:grpSpPr>
          <p:sp>
            <p:nvSpPr>
              <p:cNvPr id="1117" name="Google Shape;1117;p8"/>
              <p:cNvSpPr/>
              <p:nvPr/>
            </p:nvSpPr>
            <p:spPr>
              <a:xfrm rot="-2829934">
                <a:off x="271998" y="2070056"/>
                <a:ext cx="5664365" cy="745754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8"/>
              <p:cNvSpPr/>
              <p:nvPr/>
            </p:nvSpPr>
            <p:spPr>
              <a:xfrm rot="-2827716">
                <a:off x="404987" y="2361893"/>
                <a:ext cx="5661343" cy="396733"/>
              </a:xfrm>
              <a:custGeom>
                <a:avLst/>
                <a:gdLst/>
                <a:ahLst/>
                <a:cxnLst/>
                <a:rect l="l" t="t" r="r" b="b"/>
                <a:pathLst>
                  <a:path w="5664300" h="396940" extrusionOk="0">
                    <a:moveTo>
                      <a:pt x="5663198" y="13201"/>
                    </a:moveTo>
                    <a:lnTo>
                      <a:pt x="5664300" y="24132"/>
                    </a:lnTo>
                    <a:cubicBezTo>
                      <a:pt x="5664300" y="230029"/>
                      <a:pt x="5497388" y="396940"/>
                      <a:pt x="5291491" y="396940"/>
                    </a:cubicBezTo>
                    <a:lnTo>
                      <a:pt x="372808" y="396940"/>
                    </a:lnTo>
                    <a:cubicBezTo>
                      <a:pt x="166912" y="396940"/>
                      <a:pt x="1" y="230028"/>
                      <a:pt x="0" y="24132"/>
                    </a:cubicBezTo>
                    <a:lnTo>
                      <a:pt x="2433" y="0"/>
                    </a:lnTo>
                    <a:lnTo>
                      <a:pt x="8905" y="64205"/>
                    </a:lnTo>
                    <a:cubicBezTo>
                      <a:pt x="43668" y="234087"/>
                      <a:pt x="193980" y="361878"/>
                      <a:pt x="374138" y="361879"/>
                    </a:cubicBezTo>
                    <a:lnTo>
                      <a:pt x="5292822" y="361879"/>
                    </a:lnTo>
                    <a:cubicBezTo>
                      <a:pt x="5472981" y="361879"/>
                      <a:pt x="5623293" y="234087"/>
                      <a:pt x="5658056" y="64205"/>
                    </a:cubicBezTo>
                    <a:lnTo>
                      <a:pt x="5663198" y="13201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9" name="Google Shape;1119;p8"/>
            <p:cNvGrpSpPr/>
            <p:nvPr/>
          </p:nvGrpSpPr>
          <p:grpSpPr>
            <a:xfrm>
              <a:off x="4789281" y="622548"/>
              <a:ext cx="4320760" cy="4575000"/>
              <a:chOff x="4789281" y="622548"/>
              <a:chExt cx="4320760" cy="4575000"/>
            </a:xfrm>
          </p:grpSpPr>
          <p:sp>
            <p:nvSpPr>
              <p:cNvPr id="1120" name="Google Shape;1120;p8"/>
              <p:cNvSpPr/>
              <p:nvPr/>
            </p:nvSpPr>
            <p:spPr>
              <a:xfrm rot="-2829984">
                <a:off x="4167184" y="2544598"/>
                <a:ext cx="5561198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8"/>
              <p:cNvSpPr/>
              <p:nvPr/>
            </p:nvSpPr>
            <p:spPr>
              <a:xfrm rot="-2827716">
                <a:off x="4043638" y="2601761"/>
                <a:ext cx="5558206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561109" h="389576" extrusionOk="0">
                    <a:moveTo>
                      <a:pt x="5454073" y="107036"/>
                    </a:moveTo>
                    <a:cubicBezTo>
                      <a:pt x="5520206" y="173169"/>
                      <a:pt x="5561109" y="264530"/>
                      <a:pt x="5561109" y="365446"/>
                    </a:cubicBezTo>
                    <a:lnTo>
                      <a:pt x="5558677" y="389576"/>
                    </a:lnTo>
                    <a:lnTo>
                      <a:pt x="5552354" y="326857"/>
                    </a:lnTo>
                    <a:cubicBezTo>
                      <a:pt x="5518278" y="160330"/>
                      <a:pt x="5370936" y="35062"/>
                      <a:pt x="5194334" y="35062"/>
                    </a:cubicBezTo>
                    <a:lnTo>
                      <a:pt x="364115" y="35063"/>
                    </a:lnTo>
                    <a:cubicBezTo>
                      <a:pt x="187514" y="35062"/>
                      <a:pt x="40171" y="160330"/>
                      <a:pt x="6095" y="326857"/>
                    </a:cubicBezTo>
                    <a:lnTo>
                      <a:pt x="1103" y="376376"/>
                    </a:lnTo>
                    <a:lnTo>
                      <a:pt x="1" y="365445"/>
                    </a:lnTo>
                    <a:cubicBezTo>
                      <a:pt x="0" y="163616"/>
                      <a:pt x="163616" y="1"/>
                      <a:pt x="365446" y="1"/>
                    </a:cubicBezTo>
                    <a:lnTo>
                      <a:pt x="5195665" y="0"/>
                    </a:lnTo>
                    <a:cubicBezTo>
                      <a:pt x="5296580" y="0"/>
                      <a:pt x="5387941" y="40904"/>
                      <a:pt x="5454073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8"/>
              <p:cNvSpPr/>
              <p:nvPr/>
            </p:nvSpPr>
            <p:spPr>
              <a:xfrm rot="-2827716">
                <a:off x="4297479" y="2830271"/>
                <a:ext cx="5558206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561109" h="389576" extrusionOk="0">
                    <a:moveTo>
                      <a:pt x="5560007" y="13200"/>
                    </a:moveTo>
                    <a:lnTo>
                      <a:pt x="5561109" y="24131"/>
                    </a:lnTo>
                    <a:cubicBezTo>
                      <a:pt x="5561109" y="225961"/>
                      <a:pt x="5397494" y="389576"/>
                      <a:pt x="5195663" y="389576"/>
                    </a:cubicBezTo>
                    <a:lnTo>
                      <a:pt x="365445" y="389576"/>
                    </a:lnTo>
                    <a:cubicBezTo>
                      <a:pt x="163615" y="389576"/>
                      <a:pt x="0" y="225961"/>
                      <a:pt x="0" y="24131"/>
                    </a:cubicBezTo>
                    <a:lnTo>
                      <a:pt x="2433" y="0"/>
                    </a:lnTo>
                    <a:lnTo>
                      <a:pt x="8755" y="62720"/>
                    </a:lnTo>
                    <a:cubicBezTo>
                      <a:pt x="42832" y="229247"/>
                      <a:pt x="190174" y="354515"/>
                      <a:pt x="366776" y="354515"/>
                    </a:cubicBezTo>
                    <a:lnTo>
                      <a:pt x="5196994" y="354515"/>
                    </a:lnTo>
                    <a:cubicBezTo>
                      <a:pt x="5373596" y="354515"/>
                      <a:pt x="5520939" y="229247"/>
                      <a:pt x="5555015" y="62719"/>
                    </a:cubicBezTo>
                    <a:lnTo>
                      <a:pt x="5560007" y="1320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p8"/>
            <p:cNvGrpSpPr/>
            <p:nvPr/>
          </p:nvGrpSpPr>
          <p:grpSpPr>
            <a:xfrm>
              <a:off x="6808533" y="1745708"/>
              <a:ext cx="4401400" cy="4662000"/>
              <a:chOff x="6808533" y="1745708"/>
              <a:chExt cx="4401400" cy="4662000"/>
            </a:xfrm>
          </p:grpSpPr>
          <p:sp>
            <p:nvSpPr>
              <p:cNvPr id="1124" name="Google Shape;1124;p8"/>
              <p:cNvSpPr/>
              <p:nvPr/>
            </p:nvSpPr>
            <p:spPr>
              <a:xfrm rot="-2829965">
                <a:off x="6167451" y="3711259"/>
                <a:ext cx="5679863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8"/>
              <p:cNvSpPr/>
              <p:nvPr/>
            </p:nvSpPr>
            <p:spPr>
              <a:xfrm rot="-2827716">
                <a:off x="6043945" y="3768489"/>
                <a:ext cx="5676734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679699" h="389576" extrusionOk="0">
                    <a:moveTo>
                      <a:pt x="5572662" y="107036"/>
                    </a:moveTo>
                    <a:cubicBezTo>
                      <a:pt x="5638795" y="173169"/>
                      <a:pt x="5679699" y="264530"/>
                      <a:pt x="5679699" y="365445"/>
                    </a:cubicBezTo>
                    <a:lnTo>
                      <a:pt x="5677266" y="389576"/>
                    </a:lnTo>
                    <a:lnTo>
                      <a:pt x="5670943" y="326856"/>
                    </a:lnTo>
                    <a:cubicBezTo>
                      <a:pt x="5636867" y="160329"/>
                      <a:pt x="5489524" y="35062"/>
                      <a:pt x="5312922" y="35062"/>
                    </a:cubicBezTo>
                    <a:lnTo>
                      <a:pt x="364115" y="35062"/>
                    </a:lnTo>
                    <a:cubicBezTo>
                      <a:pt x="187513" y="35062"/>
                      <a:pt x="40170" y="160329"/>
                      <a:pt x="6094" y="326857"/>
                    </a:cubicBezTo>
                    <a:lnTo>
                      <a:pt x="1102" y="376376"/>
                    </a:lnTo>
                    <a:lnTo>
                      <a:pt x="0" y="365445"/>
                    </a:lnTo>
                    <a:cubicBezTo>
                      <a:pt x="0" y="163615"/>
                      <a:pt x="163616" y="1"/>
                      <a:pt x="365446" y="1"/>
                    </a:cubicBezTo>
                    <a:lnTo>
                      <a:pt x="5314253" y="0"/>
                    </a:lnTo>
                    <a:cubicBezTo>
                      <a:pt x="5415168" y="0"/>
                      <a:pt x="5506530" y="40904"/>
                      <a:pt x="5572662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8"/>
              <p:cNvSpPr/>
              <p:nvPr/>
            </p:nvSpPr>
            <p:spPr>
              <a:xfrm rot="-2827716">
                <a:off x="6297786" y="3996999"/>
                <a:ext cx="5676733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679698" h="389576" extrusionOk="0">
                    <a:moveTo>
                      <a:pt x="5678596" y="13200"/>
                    </a:moveTo>
                    <a:lnTo>
                      <a:pt x="5679698" y="24131"/>
                    </a:lnTo>
                    <a:cubicBezTo>
                      <a:pt x="5679698" y="225961"/>
                      <a:pt x="5516083" y="389575"/>
                      <a:pt x="5314252" y="389575"/>
                    </a:cubicBezTo>
                    <a:lnTo>
                      <a:pt x="365445" y="389576"/>
                    </a:lnTo>
                    <a:cubicBezTo>
                      <a:pt x="163615" y="389576"/>
                      <a:pt x="0" y="225961"/>
                      <a:pt x="0" y="24131"/>
                    </a:cubicBezTo>
                    <a:lnTo>
                      <a:pt x="2432" y="0"/>
                    </a:lnTo>
                    <a:lnTo>
                      <a:pt x="8755" y="62720"/>
                    </a:lnTo>
                    <a:cubicBezTo>
                      <a:pt x="42832" y="229247"/>
                      <a:pt x="190174" y="354514"/>
                      <a:pt x="366775" y="354515"/>
                    </a:cubicBezTo>
                    <a:lnTo>
                      <a:pt x="5315583" y="354514"/>
                    </a:lnTo>
                    <a:cubicBezTo>
                      <a:pt x="5492185" y="354514"/>
                      <a:pt x="5639528" y="229246"/>
                      <a:pt x="5673604" y="62719"/>
                    </a:cubicBezTo>
                    <a:lnTo>
                      <a:pt x="5678596" y="1320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7" name="Google Shape;1127;p8"/>
            <p:cNvGrpSpPr/>
            <p:nvPr/>
          </p:nvGrpSpPr>
          <p:grpSpPr>
            <a:xfrm>
              <a:off x="5824532" y="1155331"/>
              <a:ext cx="4354159" cy="4603200"/>
              <a:chOff x="5824532" y="1155331"/>
              <a:chExt cx="4354159" cy="4603200"/>
            </a:xfrm>
          </p:grpSpPr>
          <p:sp>
            <p:nvSpPr>
              <p:cNvPr id="1128" name="Google Shape;1128;p8"/>
              <p:cNvSpPr/>
              <p:nvPr/>
            </p:nvSpPr>
            <p:spPr>
              <a:xfrm rot="-2830004">
                <a:off x="5196271" y="3091482"/>
                <a:ext cx="5599622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8"/>
              <p:cNvSpPr/>
              <p:nvPr/>
            </p:nvSpPr>
            <p:spPr>
              <a:xfrm rot="-2827716">
                <a:off x="5072700" y="3148580"/>
                <a:ext cx="5596872" cy="389350"/>
              </a:xfrm>
              <a:custGeom>
                <a:avLst/>
                <a:gdLst/>
                <a:ahLst/>
                <a:cxnLst/>
                <a:rect l="l" t="t" r="r" b="b"/>
                <a:pathLst>
                  <a:path w="5599795" h="389553" extrusionOk="0">
                    <a:moveTo>
                      <a:pt x="5492759" y="107036"/>
                    </a:moveTo>
                    <a:cubicBezTo>
                      <a:pt x="5558891" y="173169"/>
                      <a:pt x="5599795" y="264530"/>
                      <a:pt x="5599795" y="365445"/>
                    </a:cubicBezTo>
                    <a:lnTo>
                      <a:pt x="5597364" y="389553"/>
                    </a:lnTo>
                    <a:lnTo>
                      <a:pt x="5591045" y="326860"/>
                    </a:lnTo>
                    <a:cubicBezTo>
                      <a:pt x="5556968" y="160333"/>
                      <a:pt x="5409625" y="35065"/>
                      <a:pt x="5233024" y="35065"/>
                    </a:cubicBezTo>
                    <a:lnTo>
                      <a:pt x="364119" y="35066"/>
                    </a:lnTo>
                    <a:cubicBezTo>
                      <a:pt x="187518" y="35065"/>
                      <a:pt x="40175" y="160333"/>
                      <a:pt x="6099" y="326860"/>
                    </a:cubicBezTo>
                    <a:lnTo>
                      <a:pt x="1105" y="376401"/>
                    </a:lnTo>
                    <a:lnTo>
                      <a:pt x="0" y="365445"/>
                    </a:lnTo>
                    <a:cubicBezTo>
                      <a:pt x="0" y="163615"/>
                      <a:pt x="163615" y="0"/>
                      <a:pt x="365444" y="1"/>
                    </a:cubicBezTo>
                    <a:lnTo>
                      <a:pt x="5234350" y="0"/>
                    </a:lnTo>
                    <a:cubicBezTo>
                      <a:pt x="5335265" y="0"/>
                      <a:pt x="5426626" y="40904"/>
                      <a:pt x="5492759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8"/>
              <p:cNvSpPr/>
              <p:nvPr/>
            </p:nvSpPr>
            <p:spPr>
              <a:xfrm rot="-2827716">
                <a:off x="5333650" y="3377103"/>
                <a:ext cx="5596872" cy="389351"/>
              </a:xfrm>
              <a:custGeom>
                <a:avLst/>
                <a:gdLst/>
                <a:ahLst/>
                <a:cxnLst/>
                <a:rect l="l" t="t" r="r" b="b"/>
                <a:pathLst>
                  <a:path w="5599795" h="389554" extrusionOk="0">
                    <a:moveTo>
                      <a:pt x="5598690" y="13152"/>
                    </a:moveTo>
                    <a:lnTo>
                      <a:pt x="5599795" y="24109"/>
                    </a:lnTo>
                    <a:cubicBezTo>
                      <a:pt x="5599795" y="225939"/>
                      <a:pt x="5436180" y="389554"/>
                      <a:pt x="5234350" y="389554"/>
                    </a:cubicBezTo>
                    <a:lnTo>
                      <a:pt x="365445" y="389554"/>
                    </a:lnTo>
                    <a:cubicBezTo>
                      <a:pt x="163614" y="389554"/>
                      <a:pt x="0" y="225939"/>
                      <a:pt x="0" y="24109"/>
                    </a:cubicBezTo>
                    <a:lnTo>
                      <a:pt x="2431" y="0"/>
                    </a:lnTo>
                    <a:lnTo>
                      <a:pt x="8750" y="62694"/>
                    </a:lnTo>
                    <a:cubicBezTo>
                      <a:pt x="42827" y="229221"/>
                      <a:pt x="190169" y="354489"/>
                      <a:pt x="366771" y="354489"/>
                    </a:cubicBezTo>
                    <a:lnTo>
                      <a:pt x="5235676" y="354489"/>
                    </a:lnTo>
                    <a:cubicBezTo>
                      <a:pt x="5412277" y="354489"/>
                      <a:pt x="5559620" y="229221"/>
                      <a:pt x="5593696" y="62694"/>
                    </a:cubicBezTo>
                    <a:lnTo>
                      <a:pt x="5598690" y="13152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1" name="Google Shape;1131;p8"/>
            <p:cNvGrpSpPr/>
            <p:nvPr/>
          </p:nvGrpSpPr>
          <p:grpSpPr>
            <a:xfrm>
              <a:off x="2134683" y="1406427"/>
              <a:ext cx="4494099" cy="4755300"/>
              <a:chOff x="2134683" y="1406427"/>
              <a:chExt cx="4494099" cy="4755300"/>
            </a:xfrm>
          </p:grpSpPr>
          <p:sp>
            <p:nvSpPr>
              <p:cNvPr id="1132" name="Google Shape;1132;p8"/>
              <p:cNvSpPr/>
              <p:nvPr/>
            </p:nvSpPr>
            <p:spPr>
              <a:xfrm rot="-2829977">
                <a:off x="1469270" y="3422451"/>
                <a:ext cx="5814027" cy="7232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8"/>
              <p:cNvSpPr/>
              <p:nvPr/>
            </p:nvSpPr>
            <p:spPr>
              <a:xfrm rot="-2827716">
                <a:off x="1347244" y="3479082"/>
                <a:ext cx="5810844" cy="385501"/>
              </a:xfrm>
              <a:custGeom>
                <a:avLst/>
                <a:gdLst/>
                <a:ahLst/>
                <a:cxnLst/>
                <a:rect l="l" t="t" r="r" b="b"/>
                <a:pathLst>
                  <a:path w="5813879" h="385702" extrusionOk="0">
                    <a:moveTo>
                      <a:pt x="5707969" y="105910"/>
                    </a:moveTo>
                    <a:cubicBezTo>
                      <a:pt x="5773405" y="171347"/>
                      <a:pt x="5813879" y="261747"/>
                      <a:pt x="5813879" y="361600"/>
                    </a:cubicBezTo>
                    <a:lnTo>
                      <a:pt x="5813877" y="361600"/>
                    </a:lnTo>
                    <a:lnTo>
                      <a:pt x="5811448" y="385702"/>
                    </a:lnTo>
                    <a:lnTo>
                      <a:pt x="5805207" y="323791"/>
                    </a:lnTo>
                    <a:cubicBezTo>
                      <a:pt x="5771489" y="159015"/>
                      <a:pt x="5625695" y="35065"/>
                      <a:pt x="5450953" y="35065"/>
                    </a:cubicBezTo>
                    <a:lnTo>
                      <a:pt x="360274" y="35066"/>
                    </a:lnTo>
                    <a:cubicBezTo>
                      <a:pt x="185532" y="35065"/>
                      <a:pt x="39739" y="159016"/>
                      <a:pt x="6021" y="323791"/>
                    </a:cubicBezTo>
                    <a:lnTo>
                      <a:pt x="1105" y="372556"/>
                    </a:lnTo>
                    <a:lnTo>
                      <a:pt x="0" y="361600"/>
                    </a:lnTo>
                    <a:lnTo>
                      <a:pt x="7347" y="288725"/>
                    </a:lnTo>
                    <a:cubicBezTo>
                      <a:pt x="41065" y="123951"/>
                      <a:pt x="186858" y="0"/>
                      <a:pt x="361600" y="0"/>
                    </a:cubicBezTo>
                    <a:lnTo>
                      <a:pt x="5452279" y="0"/>
                    </a:lnTo>
                    <a:cubicBezTo>
                      <a:pt x="5552132" y="0"/>
                      <a:pt x="5642532" y="40474"/>
                      <a:pt x="5707969" y="105910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8"/>
              <p:cNvSpPr/>
              <p:nvPr/>
            </p:nvSpPr>
            <p:spPr>
              <a:xfrm rot="-2827716">
                <a:off x="1605376" y="3704992"/>
                <a:ext cx="5810844" cy="385508"/>
              </a:xfrm>
              <a:custGeom>
                <a:avLst/>
                <a:gdLst/>
                <a:ahLst/>
                <a:cxnLst/>
                <a:rect l="l" t="t" r="r" b="b"/>
                <a:pathLst>
                  <a:path w="5813879" h="385709" extrusionOk="0">
                    <a:moveTo>
                      <a:pt x="5812774" y="13146"/>
                    </a:moveTo>
                    <a:lnTo>
                      <a:pt x="5813879" y="24109"/>
                    </a:lnTo>
                    <a:lnTo>
                      <a:pt x="5813878" y="24109"/>
                    </a:lnTo>
                    <a:cubicBezTo>
                      <a:pt x="5813877" y="223815"/>
                      <a:pt x="5651984" y="385709"/>
                      <a:pt x="5452278" y="385709"/>
                    </a:cubicBezTo>
                    <a:lnTo>
                      <a:pt x="361601" y="385708"/>
                    </a:lnTo>
                    <a:cubicBezTo>
                      <a:pt x="186857" y="385708"/>
                      <a:pt x="41065" y="261758"/>
                      <a:pt x="7347" y="96983"/>
                    </a:cubicBezTo>
                    <a:lnTo>
                      <a:pt x="0" y="24109"/>
                    </a:lnTo>
                    <a:lnTo>
                      <a:pt x="2431" y="0"/>
                    </a:lnTo>
                    <a:lnTo>
                      <a:pt x="8673" y="61918"/>
                    </a:lnTo>
                    <a:cubicBezTo>
                      <a:pt x="42391" y="226693"/>
                      <a:pt x="188183" y="350643"/>
                      <a:pt x="362926" y="350643"/>
                    </a:cubicBezTo>
                    <a:lnTo>
                      <a:pt x="5453604" y="350644"/>
                    </a:lnTo>
                    <a:cubicBezTo>
                      <a:pt x="5628346" y="350644"/>
                      <a:pt x="5774139" y="226694"/>
                      <a:pt x="5807857" y="61919"/>
                    </a:cubicBezTo>
                    <a:lnTo>
                      <a:pt x="5812774" y="1314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5" name="Google Shape;1135;p8"/>
            <p:cNvGrpSpPr/>
            <p:nvPr/>
          </p:nvGrpSpPr>
          <p:grpSpPr>
            <a:xfrm>
              <a:off x="6182744" y="2351413"/>
              <a:ext cx="4257816" cy="4499400"/>
              <a:chOff x="6182744" y="2351413"/>
              <a:chExt cx="4257816" cy="4499400"/>
            </a:xfrm>
          </p:grpSpPr>
          <p:sp>
            <p:nvSpPr>
              <p:cNvPr id="1136" name="Google Shape;1136;p8"/>
              <p:cNvSpPr/>
              <p:nvPr/>
            </p:nvSpPr>
            <p:spPr>
              <a:xfrm rot="-2830035">
                <a:off x="5577129" y="4235663"/>
                <a:ext cx="5458031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8"/>
              <p:cNvSpPr/>
              <p:nvPr/>
            </p:nvSpPr>
            <p:spPr>
              <a:xfrm rot="-2827716">
                <a:off x="5453545" y="4292751"/>
                <a:ext cx="5455263" cy="389351"/>
              </a:xfrm>
              <a:custGeom>
                <a:avLst/>
                <a:gdLst/>
                <a:ahLst/>
                <a:cxnLst/>
                <a:rect l="l" t="t" r="r" b="b"/>
                <a:pathLst>
                  <a:path w="5458112" h="389554" extrusionOk="0">
                    <a:moveTo>
                      <a:pt x="5351075" y="107037"/>
                    </a:moveTo>
                    <a:cubicBezTo>
                      <a:pt x="5417207" y="173169"/>
                      <a:pt x="5458112" y="264530"/>
                      <a:pt x="5458112" y="365445"/>
                    </a:cubicBezTo>
                    <a:lnTo>
                      <a:pt x="5455681" y="389554"/>
                    </a:lnTo>
                    <a:lnTo>
                      <a:pt x="5449360" y="326860"/>
                    </a:lnTo>
                    <a:cubicBezTo>
                      <a:pt x="5415284" y="160333"/>
                      <a:pt x="5267942" y="35065"/>
                      <a:pt x="5091341" y="35066"/>
                    </a:cubicBezTo>
                    <a:lnTo>
                      <a:pt x="364118" y="35065"/>
                    </a:lnTo>
                    <a:cubicBezTo>
                      <a:pt x="187517" y="35066"/>
                      <a:pt x="40174" y="160334"/>
                      <a:pt x="6098" y="326861"/>
                    </a:cubicBezTo>
                    <a:lnTo>
                      <a:pt x="1104" y="376403"/>
                    </a:lnTo>
                    <a:lnTo>
                      <a:pt x="0" y="365446"/>
                    </a:lnTo>
                    <a:cubicBezTo>
                      <a:pt x="-1" y="163616"/>
                      <a:pt x="163615" y="1"/>
                      <a:pt x="365444" y="0"/>
                    </a:cubicBezTo>
                    <a:lnTo>
                      <a:pt x="5092667" y="1"/>
                    </a:lnTo>
                    <a:cubicBezTo>
                      <a:pt x="5193582" y="1"/>
                      <a:pt x="5284943" y="40904"/>
                      <a:pt x="5351075" y="10703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8"/>
              <p:cNvSpPr/>
              <p:nvPr/>
            </p:nvSpPr>
            <p:spPr>
              <a:xfrm rot="-2827716">
                <a:off x="5714497" y="4521277"/>
                <a:ext cx="5455263" cy="389350"/>
              </a:xfrm>
              <a:custGeom>
                <a:avLst/>
                <a:gdLst/>
                <a:ahLst/>
                <a:cxnLst/>
                <a:rect l="l" t="t" r="r" b="b"/>
                <a:pathLst>
                  <a:path w="5458112" h="389553" extrusionOk="0">
                    <a:moveTo>
                      <a:pt x="5457007" y="13151"/>
                    </a:moveTo>
                    <a:lnTo>
                      <a:pt x="5458112" y="24107"/>
                    </a:lnTo>
                    <a:cubicBezTo>
                      <a:pt x="5458112" y="225937"/>
                      <a:pt x="5294496" y="389553"/>
                      <a:pt x="5092667" y="389553"/>
                    </a:cubicBezTo>
                    <a:lnTo>
                      <a:pt x="365445" y="389553"/>
                    </a:lnTo>
                    <a:cubicBezTo>
                      <a:pt x="163615" y="389553"/>
                      <a:pt x="0" y="225938"/>
                      <a:pt x="0" y="24108"/>
                    </a:cubicBezTo>
                    <a:lnTo>
                      <a:pt x="2430" y="0"/>
                    </a:lnTo>
                    <a:lnTo>
                      <a:pt x="8750" y="62693"/>
                    </a:lnTo>
                    <a:cubicBezTo>
                      <a:pt x="42827" y="229220"/>
                      <a:pt x="190169" y="354488"/>
                      <a:pt x="366771" y="354488"/>
                    </a:cubicBezTo>
                    <a:lnTo>
                      <a:pt x="5093993" y="354487"/>
                    </a:lnTo>
                    <a:cubicBezTo>
                      <a:pt x="5270594" y="354488"/>
                      <a:pt x="5417937" y="229219"/>
                      <a:pt x="5452013" y="62692"/>
                    </a:cubicBezTo>
                    <a:lnTo>
                      <a:pt x="5457007" y="13151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9" name="Google Shape;1139;p8"/>
            <p:cNvGrpSpPr/>
            <p:nvPr/>
          </p:nvGrpSpPr>
          <p:grpSpPr>
            <a:xfrm>
              <a:off x="2617490" y="2742232"/>
              <a:ext cx="3927230" cy="4143000"/>
              <a:chOff x="2617490" y="2742232"/>
              <a:chExt cx="3927230" cy="4143000"/>
            </a:xfrm>
          </p:grpSpPr>
          <p:sp>
            <p:nvSpPr>
              <p:cNvPr id="1140" name="Google Shape;1140;p8"/>
              <p:cNvSpPr/>
              <p:nvPr/>
            </p:nvSpPr>
            <p:spPr>
              <a:xfrm rot="-2829980">
                <a:off x="2089685" y="4448282"/>
                <a:ext cx="4972110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8"/>
              <p:cNvSpPr/>
              <p:nvPr/>
            </p:nvSpPr>
            <p:spPr>
              <a:xfrm rot="-2827716">
                <a:off x="1965948" y="4505227"/>
                <a:ext cx="4969364" cy="389350"/>
              </a:xfrm>
              <a:custGeom>
                <a:avLst/>
                <a:gdLst/>
                <a:ahLst/>
                <a:cxnLst/>
                <a:rect l="l" t="t" r="r" b="b"/>
                <a:pathLst>
                  <a:path w="4971959" h="389553" extrusionOk="0">
                    <a:moveTo>
                      <a:pt x="4864923" y="107036"/>
                    </a:moveTo>
                    <a:cubicBezTo>
                      <a:pt x="4931056" y="173169"/>
                      <a:pt x="4971959" y="264530"/>
                      <a:pt x="4971959" y="365445"/>
                    </a:cubicBezTo>
                    <a:lnTo>
                      <a:pt x="4969529" y="389553"/>
                    </a:lnTo>
                    <a:lnTo>
                      <a:pt x="4963209" y="326860"/>
                    </a:lnTo>
                    <a:cubicBezTo>
                      <a:pt x="4929133" y="160333"/>
                      <a:pt x="4781790" y="35065"/>
                      <a:pt x="4605189" y="35065"/>
                    </a:cubicBezTo>
                    <a:lnTo>
                      <a:pt x="364119" y="35065"/>
                    </a:lnTo>
                    <a:cubicBezTo>
                      <a:pt x="187518" y="35065"/>
                      <a:pt x="40175" y="160333"/>
                      <a:pt x="6099" y="326860"/>
                    </a:cubicBezTo>
                    <a:lnTo>
                      <a:pt x="1104" y="376401"/>
                    </a:lnTo>
                    <a:lnTo>
                      <a:pt x="0" y="365445"/>
                    </a:lnTo>
                    <a:cubicBezTo>
                      <a:pt x="0" y="163615"/>
                      <a:pt x="163615" y="0"/>
                      <a:pt x="365445" y="0"/>
                    </a:cubicBezTo>
                    <a:lnTo>
                      <a:pt x="4606515" y="0"/>
                    </a:lnTo>
                    <a:cubicBezTo>
                      <a:pt x="4707430" y="0"/>
                      <a:pt x="4798791" y="40904"/>
                      <a:pt x="4864923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8"/>
              <p:cNvSpPr/>
              <p:nvPr/>
            </p:nvSpPr>
            <p:spPr>
              <a:xfrm rot="-2827716">
                <a:off x="2226898" y="4733750"/>
                <a:ext cx="4969364" cy="389351"/>
              </a:xfrm>
              <a:custGeom>
                <a:avLst/>
                <a:gdLst/>
                <a:ahLst/>
                <a:cxnLst/>
                <a:rect l="l" t="t" r="r" b="b"/>
                <a:pathLst>
                  <a:path w="4971959" h="389554" extrusionOk="0">
                    <a:moveTo>
                      <a:pt x="4970855" y="13152"/>
                    </a:moveTo>
                    <a:lnTo>
                      <a:pt x="4971959" y="24109"/>
                    </a:lnTo>
                    <a:cubicBezTo>
                      <a:pt x="4971960" y="225940"/>
                      <a:pt x="4808344" y="389554"/>
                      <a:pt x="4606515" y="389553"/>
                    </a:cubicBezTo>
                    <a:lnTo>
                      <a:pt x="365446" y="389554"/>
                    </a:lnTo>
                    <a:cubicBezTo>
                      <a:pt x="163615" y="389554"/>
                      <a:pt x="0" y="225939"/>
                      <a:pt x="0" y="24109"/>
                    </a:cubicBezTo>
                    <a:lnTo>
                      <a:pt x="2430" y="0"/>
                    </a:lnTo>
                    <a:lnTo>
                      <a:pt x="8750" y="62694"/>
                    </a:lnTo>
                    <a:cubicBezTo>
                      <a:pt x="42827" y="229221"/>
                      <a:pt x="190170" y="354489"/>
                      <a:pt x="366771" y="354488"/>
                    </a:cubicBezTo>
                    <a:lnTo>
                      <a:pt x="4607841" y="354488"/>
                    </a:lnTo>
                    <a:cubicBezTo>
                      <a:pt x="4784442" y="354489"/>
                      <a:pt x="4931785" y="229221"/>
                      <a:pt x="4965861" y="62694"/>
                    </a:cubicBezTo>
                    <a:lnTo>
                      <a:pt x="4970855" y="13152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3" name="Google Shape;1143;p8"/>
            <p:cNvGrpSpPr/>
            <p:nvPr/>
          </p:nvGrpSpPr>
          <p:grpSpPr>
            <a:xfrm>
              <a:off x="9275607" y="3248167"/>
              <a:ext cx="2404844" cy="2545800"/>
              <a:chOff x="9275607" y="3248167"/>
              <a:chExt cx="2404844" cy="2545800"/>
            </a:xfrm>
          </p:grpSpPr>
          <p:sp>
            <p:nvSpPr>
              <p:cNvPr id="1144" name="Google Shape;1144;p8"/>
              <p:cNvSpPr/>
              <p:nvPr/>
            </p:nvSpPr>
            <p:spPr>
              <a:xfrm rot="-2830077">
                <a:off x="8888438" y="4357500"/>
                <a:ext cx="3168338" cy="32713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8"/>
              <p:cNvSpPr/>
              <p:nvPr/>
            </p:nvSpPr>
            <p:spPr>
              <a:xfrm rot="-2827716">
                <a:off x="8837051" y="4381832"/>
                <a:ext cx="3166615" cy="184314"/>
              </a:xfrm>
              <a:custGeom>
                <a:avLst/>
                <a:gdLst/>
                <a:ahLst/>
                <a:cxnLst/>
                <a:rect l="l" t="t" r="r" b="b"/>
                <a:pathLst>
                  <a:path w="3168269" h="184410" extrusionOk="0">
                    <a:moveTo>
                      <a:pt x="3120354" y="47916"/>
                    </a:moveTo>
                    <a:cubicBezTo>
                      <a:pt x="3149958" y="77520"/>
                      <a:pt x="3168269" y="118419"/>
                      <a:pt x="3168269" y="163593"/>
                    </a:cubicBezTo>
                    <a:lnTo>
                      <a:pt x="3164066" y="184410"/>
                    </a:lnTo>
                    <a:lnTo>
                      <a:pt x="3154087" y="134981"/>
                    </a:lnTo>
                    <a:cubicBezTo>
                      <a:pt x="3129252" y="76265"/>
                      <a:pt x="3071113" y="35066"/>
                      <a:pt x="3003350" y="35065"/>
                    </a:cubicBezTo>
                    <a:lnTo>
                      <a:pt x="162267" y="35065"/>
                    </a:lnTo>
                    <a:cubicBezTo>
                      <a:pt x="94504" y="35065"/>
                      <a:pt x="36365" y="76265"/>
                      <a:pt x="11530" y="134981"/>
                    </a:cubicBezTo>
                    <a:lnTo>
                      <a:pt x="2877" y="177843"/>
                    </a:lnTo>
                    <a:lnTo>
                      <a:pt x="1" y="163594"/>
                    </a:lnTo>
                    <a:cubicBezTo>
                      <a:pt x="0" y="73243"/>
                      <a:pt x="73243" y="0"/>
                      <a:pt x="163593" y="0"/>
                    </a:cubicBezTo>
                    <a:lnTo>
                      <a:pt x="3004676" y="0"/>
                    </a:lnTo>
                    <a:cubicBezTo>
                      <a:pt x="3049851" y="0"/>
                      <a:pt x="3090750" y="18312"/>
                      <a:pt x="3120354" y="4791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8"/>
              <p:cNvSpPr/>
              <p:nvPr/>
            </p:nvSpPr>
            <p:spPr>
              <a:xfrm rot="-2827716">
                <a:off x="8952392" y="4475363"/>
                <a:ext cx="3166615" cy="184313"/>
              </a:xfrm>
              <a:custGeom>
                <a:avLst/>
                <a:gdLst/>
                <a:ahLst/>
                <a:cxnLst/>
                <a:rect l="l" t="t" r="r" b="b"/>
                <a:pathLst>
                  <a:path w="3168269" h="184409" extrusionOk="0">
                    <a:moveTo>
                      <a:pt x="3165392" y="6567"/>
                    </a:moveTo>
                    <a:lnTo>
                      <a:pt x="3168269" y="20815"/>
                    </a:lnTo>
                    <a:cubicBezTo>
                      <a:pt x="3168269" y="111166"/>
                      <a:pt x="3095027" y="184408"/>
                      <a:pt x="3004676" y="184409"/>
                    </a:cubicBezTo>
                    <a:lnTo>
                      <a:pt x="163593" y="184409"/>
                    </a:lnTo>
                    <a:cubicBezTo>
                      <a:pt x="73243" y="184409"/>
                      <a:pt x="0" y="111166"/>
                      <a:pt x="1" y="20816"/>
                    </a:cubicBezTo>
                    <a:lnTo>
                      <a:pt x="4203" y="0"/>
                    </a:lnTo>
                    <a:lnTo>
                      <a:pt x="14182" y="49428"/>
                    </a:lnTo>
                    <a:cubicBezTo>
                      <a:pt x="39017" y="108145"/>
                      <a:pt x="97156" y="149344"/>
                      <a:pt x="164919" y="149344"/>
                    </a:cubicBezTo>
                    <a:lnTo>
                      <a:pt x="3006002" y="149344"/>
                    </a:lnTo>
                    <a:cubicBezTo>
                      <a:pt x="3073765" y="149344"/>
                      <a:pt x="3131904" y="108144"/>
                      <a:pt x="3156739" y="49428"/>
                    </a:cubicBezTo>
                    <a:lnTo>
                      <a:pt x="3165392" y="6567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7" name="Google Shape;1147;p8"/>
            <p:cNvGrpSpPr/>
            <p:nvPr/>
          </p:nvGrpSpPr>
          <p:grpSpPr>
            <a:xfrm>
              <a:off x="2075692" y="52828"/>
              <a:ext cx="4347442" cy="4607700"/>
              <a:chOff x="2075692" y="52828"/>
              <a:chExt cx="4347442" cy="4607700"/>
            </a:xfrm>
          </p:grpSpPr>
          <p:sp>
            <p:nvSpPr>
              <p:cNvPr id="1148" name="Google Shape;1148;p8"/>
              <p:cNvSpPr/>
              <p:nvPr/>
            </p:nvSpPr>
            <p:spPr>
              <a:xfrm rot="-2829994">
                <a:off x="1427732" y="2009381"/>
                <a:ext cx="5639319" cy="694594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8"/>
              <p:cNvSpPr/>
              <p:nvPr/>
            </p:nvSpPr>
            <p:spPr>
              <a:xfrm rot="-2827716">
                <a:off x="1310940" y="2063599"/>
                <a:ext cx="5636336" cy="371302"/>
              </a:xfrm>
              <a:custGeom>
                <a:avLst/>
                <a:gdLst/>
                <a:ahLst/>
                <a:cxnLst/>
                <a:rect l="l" t="t" r="r" b="b"/>
                <a:pathLst>
                  <a:path w="5639280" h="371496" extrusionOk="0">
                    <a:moveTo>
                      <a:pt x="5537534" y="101745"/>
                    </a:moveTo>
                    <a:cubicBezTo>
                      <a:pt x="5600398" y="164609"/>
                      <a:pt x="5639280" y="251454"/>
                      <a:pt x="5639280" y="347381"/>
                    </a:cubicBezTo>
                    <a:lnTo>
                      <a:pt x="5636849" y="371496"/>
                    </a:lnTo>
                    <a:lnTo>
                      <a:pt x="5630895" y="312435"/>
                    </a:lnTo>
                    <a:cubicBezTo>
                      <a:pt x="5598503" y="154139"/>
                      <a:pt x="5458442" y="35063"/>
                      <a:pt x="5290571" y="35063"/>
                    </a:cubicBezTo>
                    <a:lnTo>
                      <a:pt x="346054" y="35063"/>
                    </a:lnTo>
                    <a:cubicBezTo>
                      <a:pt x="178182" y="35063"/>
                      <a:pt x="38122" y="154139"/>
                      <a:pt x="5731" y="312436"/>
                    </a:cubicBezTo>
                    <a:lnTo>
                      <a:pt x="1104" y="358331"/>
                    </a:lnTo>
                    <a:lnTo>
                      <a:pt x="0" y="347382"/>
                    </a:lnTo>
                    <a:cubicBezTo>
                      <a:pt x="0" y="155528"/>
                      <a:pt x="155527" y="-1"/>
                      <a:pt x="347382" y="0"/>
                    </a:cubicBezTo>
                    <a:lnTo>
                      <a:pt x="5291898" y="0"/>
                    </a:lnTo>
                    <a:cubicBezTo>
                      <a:pt x="5387825" y="0"/>
                      <a:pt x="5474670" y="38881"/>
                      <a:pt x="5537534" y="101745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8"/>
              <p:cNvSpPr/>
              <p:nvPr/>
            </p:nvSpPr>
            <p:spPr>
              <a:xfrm rot="-2827716">
                <a:off x="1551550" y="2279838"/>
                <a:ext cx="5636336" cy="371302"/>
              </a:xfrm>
              <a:custGeom>
                <a:avLst/>
                <a:gdLst/>
                <a:ahLst/>
                <a:cxnLst/>
                <a:rect l="l" t="t" r="r" b="b"/>
                <a:pathLst>
                  <a:path w="5639280" h="371496" extrusionOk="0">
                    <a:moveTo>
                      <a:pt x="5638176" y="13165"/>
                    </a:moveTo>
                    <a:lnTo>
                      <a:pt x="5639280" y="24114"/>
                    </a:lnTo>
                    <a:cubicBezTo>
                      <a:pt x="5639279" y="215968"/>
                      <a:pt x="5483752" y="371496"/>
                      <a:pt x="5291898" y="371496"/>
                    </a:cubicBezTo>
                    <a:lnTo>
                      <a:pt x="347382" y="371496"/>
                    </a:lnTo>
                    <a:cubicBezTo>
                      <a:pt x="155528" y="371496"/>
                      <a:pt x="-1" y="215969"/>
                      <a:pt x="0" y="24114"/>
                    </a:cubicBezTo>
                    <a:lnTo>
                      <a:pt x="2431" y="0"/>
                    </a:lnTo>
                    <a:lnTo>
                      <a:pt x="8385" y="59061"/>
                    </a:lnTo>
                    <a:cubicBezTo>
                      <a:pt x="40776" y="217356"/>
                      <a:pt x="180837" y="336432"/>
                      <a:pt x="348709" y="336432"/>
                    </a:cubicBezTo>
                    <a:lnTo>
                      <a:pt x="5293225" y="336433"/>
                    </a:lnTo>
                    <a:cubicBezTo>
                      <a:pt x="5461097" y="336432"/>
                      <a:pt x="5601157" y="217357"/>
                      <a:pt x="5633549" y="59060"/>
                    </a:cubicBezTo>
                    <a:lnTo>
                      <a:pt x="5638176" y="13165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1" name="Google Shape;1151;p8"/>
            <p:cNvGrpSpPr/>
            <p:nvPr/>
          </p:nvGrpSpPr>
          <p:grpSpPr>
            <a:xfrm>
              <a:off x="1470547" y="379512"/>
              <a:ext cx="1786005" cy="1894200"/>
              <a:chOff x="1470547" y="379512"/>
              <a:chExt cx="1786005" cy="1894200"/>
            </a:xfrm>
          </p:grpSpPr>
          <p:sp>
            <p:nvSpPr>
              <p:cNvPr id="1152" name="Google Shape;1152;p8"/>
              <p:cNvSpPr/>
              <p:nvPr/>
            </p:nvSpPr>
            <p:spPr>
              <a:xfrm rot="-2829958">
                <a:off x="1188617" y="1198925"/>
                <a:ext cx="2346159" cy="255373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8"/>
              <p:cNvSpPr/>
              <p:nvPr/>
            </p:nvSpPr>
            <p:spPr>
              <a:xfrm rot="-2827716">
                <a:off x="1150177" y="1217048"/>
                <a:ext cx="2344831" cy="148419"/>
              </a:xfrm>
              <a:custGeom>
                <a:avLst/>
                <a:gdLst/>
                <a:ahLst/>
                <a:cxnLst/>
                <a:rect l="l" t="t" r="r" b="b"/>
                <a:pathLst>
                  <a:path w="2346056" h="148497" extrusionOk="0">
                    <a:moveTo>
                      <a:pt x="2308660" y="37397"/>
                    </a:moveTo>
                    <a:cubicBezTo>
                      <a:pt x="2331765" y="60503"/>
                      <a:pt x="2346056" y="92423"/>
                      <a:pt x="2346056" y="127681"/>
                    </a:cubicBezTo>
                    <a:lnTo>
                      <a:pt x="2346055" y="127680"/>
                    </a:lnTo>
                    <a:lnTo>
                      <a:pt x="2341853" y="148497"/>
                    </a:lnTo>
                    <a:lnTo>
                      <a:pt x="2334695" y="113045"/>
                    </a:lnTo>
                    <a:cubicBezTo>
                      <a:pt x="2315313" y="67219"/>
                      <a:pt x="2269936" y="35064"/>
                      <a:pt x="2217049" y="35064"/>
                    </a:cubicBezTo>
                    <a:lnTo>
                      <a:pt x="126353" y="35064"/>
                    </a:lnTo>
                    <a:cubicBezTo>
                      <a:pt x="73466" y="35064"/>
                      <a:pt x="28089" y="67219"/>
                      <a:pt x="8706" y="113045"/>
                    </a:cubicBezTo>
                    <a:lnTo>
                      <a:pt x="2876" y="141924"/>
                    </a:lnTo>
                    <a:lnTo>
                      <a:pt x="0" y="127680"/>
                    </a:lnTo>
                    <a:lnTo>
                      <a:pt x="10034" y="77982"/>
                    </a:lnTo>
                    <a:cubicBezTo>
                      <a:pt x="29416" y="32155"/>
                      <a:pt x="74793" y="1"/>
                      <a:pt x="127680" y="1"/>
                    </a:cubicBezTo>
                    <a:lnTo>
                      <a:pt x="2218376" y="0"/>
                    </a:lnTo>
                    <a:cubicBezTo>
                      <a:pt x="2253634" y="0"/>
                      <a:pt x="2285554" y="14291"/>
                      <a:pt x="2308660" y="3739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8"/>
              <p:cNvSpPr/>
              <p:nvPr/>
            </p:nvSpPr>
            <p:spPr>
              <a:xfrm rot="-2827716">
                <a:off x="1232089" y="1286157"/>
                <a:ext cx="2344831" cy="148422"/>
              </a:xfrm>
              <a:custGeom>
                <a:avLst/>
                <a:gdLst/>
                <a:ahLst/>
                <a:cxnLst/>
                <a:rect l="l" t="t" r="r" b="b"/>
                <a:pathLst>
                  <a:path w="2346056" h="148500" extrusionOk="0">
                    <a:moveTo>
                      <a:pt x="2343180" y="6573"/>
                    </a:moveTo>
                    <a:lnTo>
                      <a:pt x="2346056" y="20821"/>
                    </a:lnTo>
                    <a:lnTo>
                      <a:pt x="2346055" y="20820"/>
                    </a:lnTo>
                    <a:cubicBezTo>
                      <a:pt x="2346055" y="91336"/>
                      <a:pt x="2288891" y="148500"/>
                      <a:pt x="2218375" y="148500"/>
                    </a:cubicBezTo>
                    <a:lnTo>
                      <a:pt x="127680" y="148499"/>
                    </a:lnTo>
                    <a:cubicBezTo>
                      <a:pt x="74793" y="148499"/>
                      <a:pt x="29416" y="116344"/>
                      <a:pt x="10034" y="70518"/>
                    </a:cubicBezTo>
                    <a:lnTo>
                      <a:pt x="0" y="20819"/>
                    </a:lnTo>
                    <a:lnTo>
                      <a:pt x="4203" y="0"/>
                    </a:lnTo>
                    <a:lnTo>
                      <a:pt x="11361" y="35454"/>
                    </a:lnTo>
                    <a:cubicBezTo>
                      <a:pt x="30744" y="81280"/>
                      <a:pt x="76120" y="113435"/>
                      <a:pt x="129007" y="113435"/>
                    </a:cubicBezTo>
                    <a:lnTo>
                      <a:pt x="2219702" y="113436"/>
                    </a:lnTo>
                    <a:cubicBezTo>
                      <a:pt x="2272589" y="113436"/>
                      <a:pt x="2317966" y="81282"/>
                      <a:pt x="2337348" y="35455"/>
                    </a:cubicBezTo>
                    <a:lnTo>
                      <a:pt x="2343180" y="6573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5" name="Google Shape;1155;p8"/>
            <p:cNvGrpSpPr/>
            <p:nvPr/>
          </p:nvGrpSpPr>
          <p:grpSpPr>
            <a:xfrm>
              <a:off x="459511" y="835636"/>
              <a:ext cx="3285587" cy="3486900"/>
              <a:chOff x="459511" y="835636"/>
              <a:chExt cx="3285587" cy="3486900"/>
            </a:xfrm>
          </p:grpSpPr>
          <p:sp>
            <p:nvSpPr>
              <p:cNvPr id="1156" name="Google Shape;1156;p8"/>
              <p:cNvSpPr/>
              <p:nvPr/>
            </p:nvSpPr>
            <p:spPr>
              <a:xfrm rot="-2830019">
                <a:off x="-56761" y="2341433"/>
                <a:ext cx="4314245" cy="475306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8"/>
              <p:cNvSpPr/>
              <p:nvPr/>
            </p:nvSpPr>
            <p:spPr>
              <a:xfrm rot="-2827716">
                <a:off x="-133745" y="2377546"/>
                <a:ext cx="4311929" cy="261669"/>
              </a:xfrm>
              <a:custGeom>
                <a:avLst/>
                <a:gdLst/>
                <a:ahLst/>
                <a:cxnLst/>
                <a:rect l="l" t="t" r="r" b="b"/>
                <a:pathLst>
                  <a:path w="4314181" h="261806" extrusionOk="0">
                    <a:moveTo>
                      <a:pt x="4244562" y="69619"/>
                    </a:moveTo>
                    <a:cubicBezTo>
                      <a:pt x="4287576" y="112632"/>
                      <a:pt x="4314180" y="172055"/>
                      <a:pt x="4314181" y="237692"/>
                    </a:cubicBezTo>
                    <a:lnTo>
                      <a:pt x="4311749" y="261806"/>
                    </a:lnTo>
                    <a:lnTo>
                      <a:pt x="4308024" y="224853"/>
                    </a:lnTo>
                    <a:cubicBezTo>
                      <a:pt x="4285860" y="116541"/>
                      <a:pt x="4190026" y="35064"/>
                      <a:pt x="4075162" y="35064"/>
                    </a:cubicBezTo>
                    <a:lnTo>
                      <a:pt x="236364" y="35064"/>
                    </a:lnTo>
                    <a:cubicBezTo>
                      <a:pt x="121500" y="35064"/>
                      <a:pt x="25666" y="116541"/>
                      <a:pt x="3502" y="224853"/>
                    </a:cubicBezTo>
                    <a:lnTo>
                      <a:pt x="1104" y="248640"/>
                    </a:lnTo>
                    <a:lnTo>
                      <a:pt x="0" y="237692"/>
                    </a:lnTo>
                    <a:cubicBezTo>
                      <a:pt x="0" y="106419"/>
                      <a:pt x="106418" y="0"/>
                      <a:pt x="237691" y="1"/>
                    </a:cubicBezTo>
                    <a:lnTo>
                      <a:pt x="4076489" y="0"/>
                    </a:lnTo>
                    <a:cubicBezTo>
                      <a:pt x="4142126" y="0"/>
                      <a:pt x="4201548" y="26605"/>
                      <a:pt x="4244562" y="69619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8"/>
              <p:cNvSpPr/>
              <p:nvPr/>
            </p:nvSpPr>
            <p:spPr>
              <a:xfrm rot="-2827716">
                <a:off x="26426" y="2519211"/>
                <a:ext cx="4311928" cy="261670"/>
              </a:xfrm>
              <a:custGeom>
                <a:avLst/>
                <a:gdLst/>
                <a:ahLst/>
                <a:cxnLst/>
                <a:rect l="l" t="t" r="r" b="b"/>
                <a:pathLst>
                  <a:path w="4314180" h="261807" extrusionOk="0">
                    <a:moveTo>
                      <a:pt x="4313076" y="13166"/>
                    </a:moveTo>
                    <a:lnTo>
                      <a:pt x="4314180" y="24115"/>
                    </a:lnTo>
                    <a:cubicBezTo>
                      <a:pt x="4314179" y="155388"/>
                      <a:pt x="4207762" y="261806"/>
                      <a:pt x="4076489" y="261807"/>
                    </a:cubicBezTo>
                    <a:lnTo>
                      <a:pt x="237690" y="261806"/>
                    </a:lnTo>
                    <a:cubicBezTo>
                      <a:pt x="106418" y="261807"/>
                      <a:pt x="0" y="155388"/>
                      <a:pt x="0" y="24116"/>
                    </a:cubicBezTo>
                    <a:lnTo>
                      <a:pt x="2431" y="0"/>
                    </a:lnTo>
                    <a:lnTo>
                      <a:pt x="6156" y="36955"/>
                    </a:lnTo>
                    <a:cubicBezTo>
                      <a:pt x="28320" y="145267"/>
                      <a:pt x="124154" y="226743"/>
                      <a:pt x="239018" y="226743"/>
                    </a:cubicBezTo>
                    <a:lnTo>
                      <a:pt x="4077816" y="226743"/>
                    </a:lnTo>
                    <a:cubicBezTo>
                      <a:pt x="4192680" y="226743"/>
                      <a:pt x="4288514" y="145266"/>
                      <a:pt x="4310678" y="36954"/>
                    </a:cubicBezTo>
                    <a:lnTo>
                      <a:pt x="4313076" y="1316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9" name="Google Shape;1159;p8"/>
            <p:cNvGrpSpPr/>
            <p:nvPr/>
          </p:nvGrpSpPr>
          <p:grpSpPr>
            <a:xfrm>
              <a:off x="3267959" y="970321"/>
              <a:ext cx="4398388" cy="4658700"/>
              <a:chOff x="3267959" y="970321"/>
              <a:chExt cx="4398388" cy="4658700"/>
            </a:xfrm>
          </p:grpSpPr>
          <p:sp>
            <p:nvSpPr>
              <p:cNvPr id="1160" name="Google Shape;1160;p8"/>
              <p:cNvSpPr/>
              <p:nvPr/>
            </p:nvSpPr>
            <p:spPr>
              <a:xfrm rot="-2830072">
                <a:off x="2627559" y="2934221"/>
                <a:ext cx="5675200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8"/>
              <p:cNvSpPr/>
              <p:nvPr/>
            </p:nvSpPr>
            <p:spPr>
              <a:xfrm rot="-2827716">
                <a:off x="2504074" y="2991429"/>
                <a:ext cx="5672301" cy="389356"/>
              </a:xfrm>
              <a:custGeom>
                <a:avLst/>
                <a:gdLst/>
                <a:ahLst/>
                <a:cxnLst/>
                <a:rect l="l" t="t" r="r" b="b"/>
                <a:pathLst>
                  <a:path w="5675264" h="389559" extrusionOk="0">
                    <a:moveTo>
                      <a:pt x="5568227" y="107035"/>
                    </a:moveTo>
                    <a:cubicBezTo>
                      <a:pt x="5634360" y="173168"/>
                      <a:pt x="5675264" y="264529"/>
                      <a:pt x="5675264" y="365445"/>
                    </a:cubicBezTo>
                    <a:lnTo>
                      <a:pt x="5672833" y="389559"/>
                    </a:lnTo>
                    <a:lnTo>
                      <a:pt x="5666512" y="326858"/>
                    </a:lnTo>
                    <a:cubicBezTo>
                      <a:pt x="5632435" y="160331"/>
                      <a:pt x="5485093" y="35064"/>
                      <a:pt x="5308491" y="35064"/>
                    </a:cubicBezTo>
                    <a:lnTo>
                      <a:pt x="364118" y="35064"/>
                    </a:lnTo>
                    <a:cubicBezTo>
                      <a:pt x="187517" y="35064"/>
                      <a:pt x="40174" y="160331"/>
                      <a:pt x="6098" y="326859"/>
                    </a:cubicBezTo>
                    <a:lnTo>
                      <a:pt x="1104" y="376394"/>
                    </a:lnTo>
                    <a:lnTo>
                      <a:pt x="0" y="365445"/>
                    </a:lnTo>
                    <a:cubicBezTo>
                      <a:pt x="0" y="163615"/>
                      <a:pt x="163615" y="0"/>
                      <a:pt x="365446" y="0"/>
                    </a:cubicBezTo>
                    <a:lnTo>
                      <a:pt x="5309818" y="0"/>
                    </a:lnTo>
                    <a:cubicBezTo>
                      <a:pt x="5410733" y="0"/>
                      <a:pt x="5502095" y="40904"/>
                      <a:pt x="5568227" y="107035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8"/>
              <p:cNvSpPr/>
              <p:nvPr/>
            </p:nvSpPr>
            <p:spPr>
              <a:xfrm rot="-2827716">
                <a:off x="2757930" y="3219948"/>
                <a:ext cx="5672301" cy="389357"/>
              </a:xfrm>
              <a:custGeom>
                <a:avLst/>
                <a:gdLst/>
                <a:ahLst/>
                <a:cxnLst/>
                <a:rect l="l" t="t" r="r" b="b"/>
                <a:pathLst>
                  <a:path w="5675264" h="389560" extrusionOk="0">
                    <a:moveTo>
                      <a:pt x="5674160" y="13165"/>
                    </a:moveTo>
                    <a:lnTo>
                      <a:pt x="5675264" y="24114"/>
                    </a:lnTo>
                    <a:cubicBezTo>
                      <a:pt x="5675264" y="225944"/>
                      <a:pt x="5511649" y="389560"/>
                      <a:pt x="5309819" y="389560"/>
                    </a:cubicBezTo>
                    <a:lnTo>
                      <a:pt x="365445" y="389560"/>
                    </a:lnTo>
                    <a:cubicBezTo>
                      <a:pt x="163615" y="389559"/>
                      <a:pt x="0" y="225945"/>
                      <a:pt x="0" y="24115"/>
                    </a:cubicBezTo>
                    <a:lnTo>
                      <a:pt x="2431" y="0"/>
                    </a:lnTo>
                    <a:lnTo>
                      <a:pt x="8752" y="62701"/>
                    </a:lnTo>
                    <a:cubicBezTo>
                      <a:pt x="42828" y="229228"/>
                      <a:pt x="190171" y="354496"/>
                      <a:pt x="366772" y="354496"/>
                    </a:cubicBezTo>
                    <a:lnTo>
                      <a:pt x="5311146" y="354496"/>
                    </a:lnTo>
                    <a:cubicBezTo>
                      <a:pt x="5487748" y="354496"/>
                      <a:pt x="5635090" y="229228"/>
                      <a:pt x="5669166" y="62700"/>
                    </a:cubicBezTo>
                    <a:lnTo>
                      <a:pt x="5674160" y="13165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3" name="Google Shape;1163;p8"/>
            <p:cNvGrpSpPr/>
            <p:nvPr/>
          </p:nvGrpSpPr>
          <p:grpSpPr>
            <a:xfrm>
              <a:off x="5955587" y="1782813"/>
              <a:ext cx="4418674" cy="4680600"/>
              <a:chOff x="5955587" y="1782813"/>
              <a:chExt cx="4418674" cy="4680600"/>
            </a:xfrm>
          </p:grpSpPr>
          <p:sp>
            <p:nvSpPr>
              <p:cNvPr id="1164" name="Google Shape;1164;p8"/>
              <p:cNvSpPr/>
              <p:nvPr/>
            </p:nvSpPr>
            <p:spPr>
              <a:xfrm rot="-2830029">
                <a:off x="5310423" y="3757664"/>
                <a:ext cx="5705129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8"/>
              <p:cNvSpPr/>
              <p:nvPr/>
            </p:nvSpPr>
            <p:spPr>
              <a:xfrm rot="-2827716">
                <a:off x="5186938" y="3814894"/>
                <a:ext cx="5702117" cy="389357"/>
              </a:xfrm>
              <a:custGeom>
                <a:avLst/>
                <a:gdLst/>
                <a:ahLst/>
                <a:cxnLst/>
                <a:rect l="l" t="t" r="r" b="b"/>
                <a:pathLst>
                  <a:path w="5705095" h="389560" extrusionOk="0">
                    <a:moveTo>
                      <a:pt x="5598059" y="107036"/>
                    </a:moveTo>
                    <a:cubicBezTo>
                      <a:pt x="5664191" y="173169"/>
                      <a:pt x="5705095" y="264530"/>
                      <a:pt x="5705095" y="365446"/>
                    </a:cubicBezTo>
                    <a:lnTo>
                      <a:pt x="5702664" y="389560"/>
                    </a:lnTo>
                    <a:lnTo>
                      <a:pt x="5696344" y="326859"/>
                    </a:lnTo>
                    <a:cubicBezTo>
                      <a:pt x="5662267" y="160332"/>
                      <a:pt x="5514924" y="35064"/>
                      <a:pt x="5338323" y="35064"/>
                    </a:cubicBezTo>
                    <a:lnTo>
                      <a:pt x="364118" y="35065"/>
                    </a:lnTo>
                    <a:cubicBezTo>
                      <a:pt x="187517" y="35064"/>
                      <a:pt x="40174" y="160332"/>
                      <a:pt x="6098" y="326859"/>
                    </a:cubicBezTo>
                    <a:lnTo>
                      <a:pt x="1104" y="376394"/>
                    </a:lnTo>
                    <a:lnTo>
                      <a:pt x="0" y="365445"/>
                    </a:lnTo>
                    <a:cubicBezTo>
                      <a:pt x="1" y="163616"/>
                      <a:pt x="163615" y="0"/>
                      <a:pt x="365445" y="1"/>
                    </a:cubicBezTo>
                    <a:lnTo>
                      <a:pt x="5339650" y="0"/>
                    </a:lnTo>
                    <a:cubicBezTo>
                      <a:pt x="5440565" y="0"/>
                      <a:pt x="5531927" y="40904"/>
                      <a:pt x="5598059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8"/>
              <p:cNvSpPr/>
              <p:nvPr/>
            </p:nvSpPr>
            <p:spPr>
              <a:xfrm rot="-2827716">
                <a:off x="5440794" y="4043414"/>
                <a:ext cx="5702117" cy="389357"/>
              </a:xfrm>
              <a:custGeom>
                <a:avLst/>
                <a:gdLst/>
                <a:ahLst/>
                <a:cxnLst/>
                <a:rect l="l" t="t" r="r" b="b"/>
                <a:pathLst>
                  <a:path w="5705095" h="389560" extrusionOk="0">
                    <a:moveTo>
                      <a:pt x="5703991" y="13166"/>
                    </a:moveTo>
                    <a:lnTo>
                      <a:pt x="5705095" y="24115"/>
                    </a:lnTo>
                    <a:cubicBezTo>
                      <a:pt x="5705095" y="225945"/>
                      <a:pt x="5541480" y="389560"/>
                      <a:pt x="5339650" y="389560"/>
                    </a:cubicBezTo>
                    <a:lnTo>
                      <a:pt x="365445" y="389560"/>
                    </a:lnTo>
                    <a:cubicBezTo>
                      <a:pt x="163615" y="389560"/>
                      <a:pt x="0" y="225945"/>
                      <a:pt x="0" y="24115"/>
                    </a:cubicBezTo>
                    <a:lnTo>
                      <a:pt x="2431" y="0"/>
                    </a:lnTo>
                    <a:lnTo>
                      <a:pt x="8752" y="62702"/>
                    </a:lnTo>
                    <a:cubicBezTo>
                      <a:pt x="42828" y="229229"/>
                      <a:pt x="190170" y="354497"/>
                      <a:pt x="366772" y="354497"/>
                    </a:cubicBezTo>
                    <a:lnTo>
                      <a:pt x="5340977" y="354496"/>
                    </a:lnTo>
                    <a:cubicBezTo>
                      <a:pt x="5517579" y="354496"/>
                      <a:pt x="5664921" y="229229"/>
                      <a:pt x="5698998" y="62701"/>
                    </a:cubicBezTo>
                    <a:lnTo>
                      <a:pt x="5703991" y="1316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7" name="Google Shape;1167;p8"/>
            <p:cNvGrpSpPr/>
            <p:nvPr/>
          </p:nvGrpSpPr>
          <p:grpSpPr>
            <a:xfrm>
              <a:off x="7952172" y="3535170"/>
              <a:ext cx="3086305" cy="3281100"/>
              <a:chOff x="7952172" y="3535170"/>
              <a:chExt cx="3086305" cy="3281100"/>
            </a:xfrm>
          </p:grpSpPr>
          <p:sp>
            <p:nvSpPr>
              <p:cNvPr id="1168" name="Google Shape;1168;p8"/>
              <p:cNvSpPr/>
              <p:nvPr/>
            </p:nvSpPr>
            <p:spPr>
              <a:xfrm rot="-2829986">
                <a:off x="7439577" y="4978085"/>
                <a:ext cx="4107691" cy="39526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8"/>
              <p:cNvSpPr/>
              <p:nvPr/>
            </p:nvSpPr>
            <p:spPr>
              <a:xfrm rot="-2827716">
                <a:off x="7376022" y="5008186"/>
                <a:ext cx="4105426" cy="218287"/>
              </a:xfrm>
              <a:custGeom>
                <a:avLst/>
                <a:gdLst/>
                <a:ahLst/>
                <a:cxnLst/>
                <a:rect l="l" t="t" r="r" b="b"/>
                <a:pathLst>
                  <a:path w="4107570" h="218401" extrusionOk="0">
                    <a:moveTo>
                      <a:pt x="4049699" y="57870"/>
                    </a:moveTo>
                    <a:cubicBezTo>
                      <a:pt x="4085455" y="93627"/>
                      <a:pt x="4107570" y="143024"/>
                      <a:pt x="4107570" y="197586"/>
                    </a:cubicBezTo>
                    <a:lnTo>
                      <a:pt x="4107569" y="197586"/>
                    </a:lnTo>
                    <a:lnTo>
                      <a:pt x="4103367" y="218401"/>
                    </a:lnTo>
                    <a:lnTo>
                      <a:pt x="4090716" y="155740"/>
                    </a:lnTo>
                    <a:cubicBezTo>
                      <a:pt x="4060721" y="84823"/>
                      <a:pt x="3990500" y="35063"/>
                      <a:pt x="3908657" y="35064"/>
                    </a:cubicBezTo>
                    <a:lnTo>
                      <a:pt x="196259" y="35063"/>
                    </a:lnTo>
                    <a:cubicBezTo>
                      <a:pt x="114415" y="35064"/>
                      <a:pt x="44195" y="84824"/>
                      <a:pt x="14200" y="155740"/>
                    </a:cubicBezTo>
                    <a:lnTo>
                      <a:pt x="2876" y="211831"/>
                    </a:lnTo>
                    <a:lnTo>
                      <a:pt x="0" y="197585"/>
                    </a:lnTo>
                    <a:lnTo>
                      <a:pt x="0" y="197586"/>
                    </a:lnTo>
                    <a:cubicBezTo>
                      <a:pt x="1" y="88462"/>
                      <a:pt x="88462" y="0"/>
                      <a:pt x="197586" y="0"/>
                    </a:cubicBezTo>
                    <a:lnTo>
                      <a:pt x="3909984" y="0"/>
                    </a:lnTo>
                    <a:cubicBezTo>
                      <a:pt x="3964546" y="0"/>
                      <a:pt x="4013943" y="22115"/>
                      <a:pt x="4049699" y="57870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8"/>
              <p:cNvSpPr/>
              <p:nvPr/>
            </p:nvSpPr>
            <p:spPr>
              <a:xfrm rot="-2827716">
                <a:off x="7509199" y="5124823"/>
                <a:ext cx="4105427" cy="218290"/>
              </a:xfrm>
              <a:custGeom>
                <a:avLst/>
                <a:gdLst/>
                <a:ahLst/>
                <a:cxnLst/>
                <a:rect l="l" t="t" r="r" b="b"/>
                <a:pathLst>
                  <a:path w="4107571" h="218404" extrusionOk="0">
                    <a:moveTo>
                      <a:pt x="4104695" y="6570"/>
                    </a:moveTo>
                    <a:lnTo>
                      <a:pt x="4107571" y="20818"/>
                    </a:lnTo>
                    <a:lnTo>
                      <a:pt x="4107569" y="20818"/>
                    </a:lnTo>
                    <a:cubicBezTo>
                      <a:pt x="4107569" y="129942"/>
                      <a:pt x="4019108" y="218404"/>
                      <a:pt x="3909983" y="218404"/>
                    </a:cubicBezTo>
                    <a:lnTo>
                      <a:pt x="197587" y="218403"/>
                    </a:lnTo>
                    <a:cubicBezTo>
                      <a:pt x="88463" y="218403"/>
                      <a:pt x="0" y="129941"/>
                      <a:pt x="0" y="20818"/>
                    </a:cubicBezTo>
                    <a:lnTo>
                      <a:pt x="1" y="20818"/>
                    </a:lnTo>
                    <a:lnTo>
                      <a:pt x="4204" y="0"/>
                    </a:lnTo>
                    <a:lnTo>
                      <a:pt x="16855" y="62664"/>
                    </a:lnTo>
                    <a:cubicBezTo>
                      <a:pt x="46850" y="133580"/>
                      <a:pt x="117071" y="183340"/>
                      <a:pt x="198914" y="183340"/>
                    </a:cubicBezTo>
                    <a:lnTo>
                      <a:pt x="3911311" y="183341"/>
                    </a:lnTo>
                    <a:cubicBezTo>
                      <a:pt x="3993154" y="183341"/>
                      <a:pt x="4063375" y="133581"/>
                      <a:pt x="4093370" y="62664"/>
                    </a:cubicBezTo>
                    <a:lnTo>
                      <a:pt x="4104695" y="657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1" name="Google Shape;1171;p8"/>
            <p:cNvGrpSpPr/>
            <p:nvPr/>
          </p:nvGrpSpPr>
          <p:grpSpPr>
            <a:xfrm>
              <a:off x="9817792" y="3927025"/>
              <a:ext cx="1631594" cy="1728900"/>
              <a:chOff x="9817792" y="3927025"/>
              <a:chExt cx="1631594" cy="1728900"/>
            </a:xfrm>
          </p:grpSpPr>
          <p:sp>
            <p:nvSpPr>
              <p:cNvPr id="1172" name="Google Shape;1172;p8"/>
              <p:cNvSpPr/>
              <p:nvPr/>
            </p:nvSpPr>
            <p:spPr>
              <a:xfrm rot="-2829923">
                <a:off x="9564967" y="4670579"/>
                <a:ext cx="2133450" cy="24179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8"/>
              <p:cNvSpPr/>
              <p:nvPr/>
            </p:nvSpPr>
            <p:spPr>
              <a:xfrm rot="-2827716">
                <a:off x="9528923" y="4687498"/>
                <a:ext cx="2132346" cy="141707"/>
              </a:xfrm>
              <a:custGeom>
                <a:avLst/>
                <a:gdLst/>
                <a:ahLst/>
                <a:cxnLst/>
                <a:rect l="l" t="t" r="r" b="b"/>
                <a:pathLst>
                  <a:path w="2133460" h="141781" extrusionOk="0">
                    <a:moveTo>
                      <a:pt x="2098031" y="35430"/>
                    </a:moveTo>
                    <a:cubicBezTo>
                      <a:pt x="2119921" y="57320"/>
                      <a:pt x="2133460" y="87560"/>
                      <a:pt x="2133460" y="120964"/>
                    </a:cubicBezTo>
                    <a:lnTo>
                      <a:pt x="2133459" y="120963"/>
                    </a:lnTo>
                    <a:lnTo>
                      <a:pt x="2129256" y="141781"/>
                    </a:lnTo>
                    <a:lnTo>
                      <a:pt x="2122627" y="108944"/>
                    </a:lnTo>
                    <a:cubicBezTo>
                      <a:pt x="2104264" y="65527"/>
                      <a:pt x="2061274" y="35064"/>
                      <a:pt x="2011170" y="35065"/>
                    </a:cubicBezTo>
                    <a:lnTo>
                      <a:pt x="119635" y="35064"/>
                    </a:lnTo>
                    <a:cubicBezTo>
                      <a:pt x="69531" y="35064"/>
                      <a:pt x="26542" y="65528"/>
                      <a:pt x="8179" y="108943"/>
                    </a:cubicBezTo>
                    <a:lnTo>
                      <a:pt x="2877" y="135208"/>
                    </a:lnTo>
                    <a:lnTo>
                      <a:pt x="0" y="120963"/>
                    </a:lnTo>
                    <a:lnTo>
                      <a:pt x="9506" y="73880"/>
                    </a:lnTo>
                    <a:cubicBezTo>
                      <a:pt x="27870" y="30464"/>
                      <a:pt x="70859" y="1"/>
                      <a:pt x="120963" y="1"/>
                    </a:cubicBezTo>
                    <a:lnTo>
                      <a:pt x="2012497" y="1"/>
                    </a:lnTo>
                    <a:cubicBezTo>
                      <a:pt x="2045900" y="0"/>
                      <a:pt x="2076141" y="13540"/>
                      <a:pt x="2098031" y="35430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8"/>
              <p:cNvSpPr/>
              <p:nvPr/>
            </p:nvSpPr>
            <p:spPr>
              <a:xfrm rot="-2827716">
                <a:off x="9605909" y="4752042"/>
                <a:ext cx="2132346" cy="141708"/>
              </a:xfrm>
              <a:custGeom>
                <a:avLst/>
                <a:gdLst/>
                <a:ahLst/>
                <a:cxnLst/>
                <a:rect l="l" t="t" r="r" b="b"/>
                <a:pathLst>
                  <a:path w="2133460" h="141782" extrusionOk="0">
                    <a:moveTo>
                      <a:pt x="2130583" y="6573"/>
                    </a:moveTo>
                    <a:lnTo>
                      <a:pt x="2133460" y="20820"/>
                    </a:lnTo>
                    <a:lnTo>
                      <a:pt x="2133459" y="20819"/>
                    </a:lnTo>
                    <a:cubicBezTo>
                      <a:pt x="2133459" y="87625"/>
                      <a:pt x="2079303" y="141782"/>
                      <a:pt x="2012495" y="141782"/>
                    </a:cubicBezTo>
                    <a:lnTo>
                      <a:pt x="120963" y="141781"/>
                    </a:lnTo>
                    <a:cubicBezTo>
                      <a:pt x="70859" y="141781"/>
                      <a:pt x="27869" y="111318"/>
                      <a:pt x="9506" y="67902"/>
                    </a:cubicBezTo>
                    <a:lnTo>
                      <a:pt x="0" y="20819"/>
                    </a:lnTo>
                    <a:lnTo>
                      <a:pt x="4204" y="0"/>
                    </a:lnTo>
                    <a:lnTo>
                      <a:pt x="10833" y="32839"/>
                    </a:lnTo>
                    <a:cubicBezTo>
                      <a:pt x="29197" y="76254"/>
                      <a:pt x="72186" y="106718"/>
                      <a:pt x="122290" y="106718"/>
                    </a:cubicBezTo>
                    <a:lnTo>
                      <a:pt x="2013823" y="106719"/>
                    </a:lnTo>
                    <a:cubicBezTo>
                      <a:pt x="2063928" y="106718"/>
                      <a:pt x="2106917" y="76255"/>
                      <a:pt x="2125281" y="32840"/>
                    </a:cubicBezTo>
                    <a:lnTo>
                      <a:pt x="2130583" y="6573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5" name="Google Shape;1175;p8"/>
            <p:cNvGrpSpPr/>
            <p:nvPr/>
          </p:nvGrpSpPr>
          <p:grpSpPr>
            <a:xfrm>
              <a:off x="4808875" y="-111295"/>
              <a:ext cx="4335900" cy="4595400"/>
              <a:chOff x="4808875" y="-111295"/>
              <a:chExt cx="4335900" cy="4595400"/>
            </a:xfrm>
          </p:grpSpPr>
          <p:sp>
            <p:nvSpPr>
              <p:cNvPr id="1176" name="Google Shape;1176;p8"/>
              <p:cNvSpPr/>
              <p:nvPr/>
            </p:nvSpPr>
            <p:spPr>
              <a:xfrm rot="-2829990">
                <a:off x="4182321" y="1820955"/>
                <a:ext cx="5589007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8"/>
              <p:cNvSpPr/>
              <p:nvPr/>
            </p:nvSpPr>
            <p:spPr>
              <a:xfrm rot="-2827716">
                <a:off x="4118653" y="1851906"/>
                <a:ext cx="5567509" cy="509926"/>
              </a:xfrm>
              <a:custGeom>
                <a:avLst/>
                <a:gdLst/>
                <a:ahLst/>
                <a:cxnLst/>
                <a:rect l="l" t="t" r="r" b="b"/>
                <a:pathLst>
                  <a:path w="5570417" h="510192" extrusionOk="0">
                    <a:moveTo>
                      <a:pt x="5463381" y="107036"/>
                    </a:moveTo>
                    <a:cubicBezTo>
                      <a:pt x="5529514" y="173169"/>
                      <a:pt x="5570418" y="264531"/>
                      <a:pt x="5570417" y="365446"/>
                    </a:cubicBezTo>
                    <a:cubicBezTo>
                      <a:pt x="5570417" y="415903"/>
                      <a:pt x="5560192" y="463973"/>
                      <a:pt x="5541699" y="507693"/>
                    </a:cubicBezTo>
                    <a:lnTo>
                      <a:pt x="5540342" y="510192"/>
                    </a:lnTo>
                    <a:lnTo>
                      <a:pt x="5551648" y="473773"/>
                    </a:lnTo>
                    <a:cubicBezTo>
                      <a:pt x="5556516" y="449984"/>
                      <a:pt x="5559072" y="425352"/>
                      <a:pt x="5559072" y="400123"/>
                    </a:cubicBezTo>
                    <a:cubicBezTo>
                      <a:pt x="5559072" y="198293"/>
                      <a:pt x="5395458" y="34678"/>
                      <a:pt x="5193627" y="34678"/>
                    </a:cubicBezTo>
                    <a:lnTo>
                      <a:pt x="335369" y="34679"/>
                    </a:lnTo>
                    <a:cubicBezTo>
                      <a:pt x="209226" y="34679"/>
                      <a:pt x="98010" y="98591"/>
                      <a:pt x="32337" y="195800"/>
                    </a:cubicBezTo>
                    <a:lnTo>
                      <a:pt x="0" y="255376"/>
                    </a:lnTo>
                    <a:lnTo>
                      <a:pt x="9988" y="223198"/>
                    </a:lnTo>
                    <a:cubicBezTo>
                      <a:pt x="65466" y="92034"/>
                      <a:pt x="195342" y="1"/>
                      <a:pt x="346714" y="1"/>
                    </a:cubicBezTo>
                    <a:lnTo>
                      <a:pt x="5204973" y="0"/>
                    </a:lnTo>
                    <a:cubicBezTo>
                      <a:pt x="5305888" y="0"/>
                      <a:pt x="5397249" y="40904"/>
                      <a:pt x="5463381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8"/>
              <p:cNvSpPr/>
              <p:nvPr/>
            </p:nvSpPr>
            <p:spPr>
              <a:xfrm rot="-2827716">
                <a:off x="4271307" y="2012144"/>
                <a:ext cx="5567509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570417" h="510193" extrusionOk="0">
                    <a:moveTo>
                      <a:pt x="5570417" y="254816"/>
                    </a:moveTo>
                    <a:lnTo>
                      <a:pt x="5560429" y="286995"/>
                    </a:lnTo>
                    <a:cubicBezTo>
                      <a:pt x="5504952" y="418159"/>
                      <a:pt x="5375074" y="510192"/>
                      <a:pt x="5223702" y="510192"/>
                    </a:cubicBezTo>
                    <a:lnTo>
                      <a:pt x="365444" y="510192"/>
                    </a:lnTo>
                    <a:cubicBezTo>
                      <a:pt x="163614" y="510193"/>
                      <a:pt x="0" y="346577"/>
                      <a:pt x="0" y="144747"/>
                    </a:cubicBezTo>
                    <a:cubicBezTo>
                      <a:pt x="0" y="94290"/>
                      <a:pt x="10226" y="46221"/>
                      <a:pt x="28718" y="2500"/>
                    </a:cubicBezTo>
                    <a:lnTo>
                      <a:pt x="30075" y="0"/>
                    </a:lnTo>
                    <a:lnTo>
                      <a:pt x="18769" y="36420"/>
                    </a:lnTo>
                    <a:cubicBezTo>
                      <a:pt x="13902" y="60209"/>
                      <a:pt x="11345" y="84841"/>
                      <a:pt x="11345" y="110069"/>
                    </a:cubicBezTo>
                    <a:cubicBezTo>
                      <a:pt x="11345" y="311900"/>
                      <a:pt x="174959" y="475515"/>
                      <a:pt x="376790" y="475515"/>
                    </a:cubicBezTo>
                    <a:lnTo>
                      <a:pt x="5235047" y="475515"/>
                    </a:lnTo>
                    <a:cubicBezTo>
                      <a:pt x="5361191" y="475514"/>
                      <a:pt x="5472407" y="411603"/>
                      <a:pt x="5538080" y="314393"/>
                    </a:cubicBezTo>
                    <a:lnTo>
                      <a:pt x="5570417" y="25481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9" name="Google Shape;1179;p8"/>
            <p:cNvGrpSpPr/>
            <p:nvPr/>
          </p:nvGrpSpPr>
          <p:grpSpPr>
            <a:xfrm>
              <a:off x="1316031" y="142329"/>
              <a:ext cx="2671800" cy="2839500"/>
              <a:chOff x="1316031" y="142329"/>
              <a:chExt cx="2671800" cy="2839500"/>
            </a:xfrm>
          </p:grpSpPr>
          <p:sp>
            <p:nvSpPr>
              <p:cNvPr id="1180" name="Google Shape;1180;p8"/>
              <p:cNvSpPr/>
              <p:nvPr/>
            </p:nvSpPr>
            <p:spPr>
              <a:xfrm rot="-2830044">
                <a:off x="893477" y="1370600"/>
                <a:ext cx="3516907" cy="38295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8"/>
              <p:cNvSpPr/>
              <p:nvPr/>
            </p:nvSpPr>
            <p:spPr>
              <a:xfrm rot="-2827716">
                <a:off x="863305" y="1385770"/>
                <a:ext cx="3505215" cy="274960"/>
              </a:xfrm>
              <a:custGeom>
                <a:avLst/>
                <a:gdLst/>
                <a:ahLst/>
                <a:cxnLst/>
                <a:rect l="l" t="t" r="r" b="b"/>
                <a:pathLst>
                  <a:path w="3507046" h="275104" extrusionOk="0">
                    <a:moveTo>
                      <a:pt x="3450985" y="56062"/>
                    </a:moveTo>
                    <a:cubicBezTo>
                      <a:pt x="3485622" y="90699"/>
                      <a:pt x="3507046" y="138549"/>
                      <a:pt x="3507046" y="191404"/>
                    </a:cubicBezTo>
                    <a:cubicBezTo>
                      <a:pt x="3507046" y="217831"/>
                      <a:pt x="3501690" y="243008"/>
                      <a:pt x="3492004" y="265906"/>
                    </a:cubicBezTo>
                    <a:lnTo>
                      <a:pt x="3485803" y="275104"/>
                    </a:lnTo>
                    <a:lnTo>
                      <a:pt x="3495700" y="226082"/>
                    </a:lnTo>
                    <a:cubicBezTo>
                      <a:pt x="3495701" y="120372"/>
                      <a:pt x="3410007" y="34678"/>
                      <a:pt x="3304298" y="34679"/>
                    </a:cubicBezTo>
                    <a:lnTo>
                      <a:pt x="170160" y="34678"/>
                    </a:lnTo>
                    <a:cubicBezTo>
                      <a:pt x="117306" y="34678"/>
                      <a:pt x="69455" y="56102"/>
                      <a:pt x="34818" y="90739"/>
                    </a:cubicBezTo>
                    <a:lnTo>
                      <a:pt x="0" y="142381"/>
                    </a:lnTo>
                    <a:lnTo>
                      <a:pt x="5144" y="116901"/>
                    </a:lnTo>
                    <a:cubicBezTo>
                      <a:pt x="34200" y="48203"/>
                      <a:pt x="102224" y="1"/>
                      <a:pt x="181506" y="0"/>
                    </a:cubicBezTo>
                    <a:lnTo>
                      <a:pt x="3315643" y="1"/>
                    </a:lnTo>
                    <a:cubicBezTo>
                      <a:pt x="3368497" y="1"/>
                      <a:pt x="3416348" y="21424"/>
                      <a:pt x="3450985" y="56062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8"/>
              <p:cNvSpPr/>
              <p:nvPr/>
            </p:nvSpPr>
            <p:spPr>
              <a:xfrm rot="-2827716">
                <a:off x="939100" y="1462710"/>
                <a:ext cx="3505215" cy="274959"/>
              </a:xfrm>
              <a:custGeom>
                <a:avLst/>
                <a:gdLst/>
                <a:ahLst/>
                <a:cxnLst/>
                <a:rect l="l" t="t" r="r" b="b"/>
                <a:pathLst>
                  <a:path w="3507046" h="275103" extrusionOk="0">
                    <a:moveTo>
                      <a:pt x="3507046" y="132723"/>
                    </a:moveTo>
                    <a:lnTo>
                      <a:pt x="3501902" y="158203"/>
                    </a:lnTo>
                    <a:cubicBezTo>
                      <a:pt x="3472846" y="226900"/>
                      <a:pt x="3404822" y="275103"/>
                      <a:pt x="3325540" y="275103"/>
                    </a:cubicBezTo>
                    <a:lnTo>
                      <a:pt x="191404" y="275103"/>
                    </a:lnTo>
                    <a:cubicBezTo>
                      <a:pt x="85694" y="275103"/>
                      <a:pt x="0" y="189409"/>
                      <a:pt x="0" y="83700"/>
                    </a:cubicBezTo>
                    <a:cubicBezTo>
                      <a:pt x="0" y="57272"/>
                      <a:pt x="5356" y="32096"/>
                      <a:pt x="15042" y="9197"/>
                    </a:cubicBezTo>
                    <a:lnTo>
                      <a:pt x="21243" y="0"/>
                    </a:lnTo>
                    <a:lnTo>
                      <a:pt x="11346" y="49022"/>
                    </a:lnTo>
                    <a:cubicBezTo>
                      <a:pt x="11345" y="154732"/>
                      <a:pt x="97039" y="240425"/>
                      <a:pt x="202749" y="240426"/>
                    </a:cubicBezTo>
                    <a:lnTo>
                      <a:pt x="3336885" y="240426"/>
                    </a:lnTo>
                    <a:cubicBezTo>
                      <a:pt x="3389740" y="240426"/>
                      <a:pt x="3437591" y="219002"/>
                      <a:pt x="3472228" y="184365"/>
                    </a:cubicBezTo>
                    <a:lnTo>
                      <a:pt x="3507046" y="132723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3" name="Google Shape;1183;p8"/>
            <p:cNvGrpSpPr/>
            <p:nvPr/>
          </p:nvGrpSpPr>
          <p:grpSpPr>
            <a:xfrm>
              <a:off x="5624194" y="350969"/>
              <a:ext cx="4465200" cy="4734600"/>
              <a:chOff x="5624194" y="350969"/>
              <a:chExt cx="4465200" cy="4734600"/>
            </a:xfrm>
          </p:grpSpPr>
          <p:sp>
            <p:nvSpPr>
              <p:cNvPr id="1184" name="Google Shape;1184;p8"/>
              <p:cNvSpPr/>
              <p:nvPr/>
            </p:nvSpPr>
            <p:spPr>
              <a:xfrm rot="-2829881">
                <a:off x="4967296" y="2352819"/>
                <a:ext cx="5778994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8"/>
              <p:cNvSpPr/>
              <p:nvPr/>
            </p:nvSpPr>
            <p:spPr>
              <a:xfrm rot="-2827716">
                <a:off x="4903645" y="2383838"/>
                <a:ext cx="5757263" cy="509928"/>
              </a:xfrm>
              <a:custGeom>
                <a:avLst/>
                <a:gdLst/>
                <a:ahLst/>
                <a:cxnLst/>
                <a:rect l="l" t="t" r="r" b="b"/>
                <a:pathLst>
                  <a:path w="5760270" h="510194" extrusionOk="0">
                    <a:moveTo>
                      <a:pt x="5653234" y="107036"/>
                    </a:moveTo>
                    <a:cubicBezTo>
                      <a:pt x="5719367" y="173169"/>
                      <a:pt x="5760270" y="264529"/>
                      <a:pt x="5760270" y="365445"/>
                    </a:cubicBezTo>
                    <a:cubicBezTo>
                      <a:pt x="5760270" y="415902"/>
                      <a:pt x="5750045" y="463972"/>
                      <a:pt x="5731553" y="507693"/>
                    </a:cubicBezTo>
                    <a:lnTo>
                      <a:pt x="5730195" y="510194"/>
                    </a:lnTo>
                    <a:lnTo>
                      <a:pt x="5741501" y="473772"/>
                    </a:lnTo>
                    <a:cubicBezTo>
                      <a:pt x="5746369" y="449983"/>
                      <a:pt x="5748925" y="425351"/>
                      <a:pt x="5748925" y="400122"/>
                    </a:cubicBezTo>
                    <a:cubicBezTo>
                      <a:pt x="5748925" y="198292"/>
                      <a:pt x="5585310" y="34678"/>
                      <a:pt x="5383480" y="34678"/>
                    </a:cubicBezTo>
                    <a:lnTo>
                      <a:pt x="335370" y="34678"/>
                    </a:lnTo>
                    <a:cubicBezTo>
                      <a:pt x="209227" y="34679"/>
                      <a:pt x="98010" y="98590"/>
                      <a:pt x="32337" y="195800"/>
                    </a:cubicBezTo>
                    <a:lnTo>
                      <a:pt x="0" y="255377"/>
                    </a:lnTo>
                    <a:lnTo>
                      <a:pt x="9989" y="223198"/>
                    </a:lnTo>
                    <a:cubicBezTo>
                      <a:pt x="65466" y="92034"/>
                      <a:pt x="195343" y="1"/>
                      <a:pt x="346716" y="1"/>
                    </a:cubicBezTo>
                    <a:lnTo>
                      <a:pt x="5394825" y="0"/>
                    </a:lnTo>
                    <a:cubicBezTo>
                      <a:pt x="5495740" y="0"/>
                      <a:pt x="5587102" y="40904"/>
                      <a:pt x="5653234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8"/>
              <p:cNvSpPr/>
              <p:nvPr/>
            </p:nvSpPr>
            <p:spPr>
              <a:xfrm rot="-2827716">
                <a:off x="5056297" y="2544077"/>
                <a:ext cx="5757263" cy="509925"/>
              </a:xfrm>
              <a:custGeom>
                <a:avLst/>
                <a:gdLst/>
                <a:ahLst/>
                <a:cxnLst/>
                <a:rect l="l" t="t" r="r" b="b"/>
                <a:pathLst>
                  <a:path w="5760270" h="510191" extrusionOk="0">
                    <a:moveTo>
                      <a:pt x="5760270" y="254817"/>
                    </a:moveTo>
                    <a:lnTo>
                      <a:pt x="5750282" y="286994"/>
                    </a:lnTo>
                    <a:cubicBezTo>
                      <a:pt x="5694805" y="418157"/>
                      <a:pt x="5564928" y="510191"/>
                      <a:pt x="5413556" y="510191"/>
                    </a:cubicBezTo>
                    <a:lnTo>
                      <a:pt x="365446" y="510191"/>
                    </a:lnTo>
                    <a:cubicBezTo>
                      <a:pt x="163615" y="510191"/>
                      <a:pt x="0" y="346576"/>
                      <a:pt x="0" y="144746"/>
                    </a:cubicBezTo>
                    <a:cubicBezTo>
                      <a:pt x="0" y="94289"/>
                      <a:pt x="10226" y="46220"/>
                      <a:pt x="28719" y="2499"/>
                    </a:cubicBezTo>
                    <a:lnTo>
                      <a:pt x="30075" y="0"/>
                    </a:lnTo>
                    <a:lnTo>
                      <a:pt x="18770" y="36419"/>
                    </a:lnTo>
                    <a:cubicBezTo>
                      <a:pt x="13902" y="60208"/>
                      <a:pt x="11345" y="84840"/>
                      <a:pt x="11345" y="110069"/>
                    </a:cubicBezTo>
                    <a:cubicBezTo>
                      <a:pt x="11345" y="311899"/>
                      <a:pt x="174961" y="475514"/>
                      <a:pt x="376791" y="475513"/>
                    </a:cubicBezTo>
                    <a:lnTo>
                      <a:pt x="5424901" y="475513"/>
                    </a:lnTo>
                    <a:cubicBezTo>
                      <a:pt x="5551044" y="475513"/>
                      <a:pt x="5662261" y="411601"/>
                      <a:pt x="5727934" y="314392"/>
                    </a:cubicBezTo>
                    <a:lnTo>
                      <a:pt x="5760270" y="254817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7" name="Google Shape;1187;p8"/>
            <p:cNvGrpSpPr/>
            <p:nvPr/>
          </p:nvGrpSpPr>
          <p:grpSpPr>
            <a:xfrm>
              <a:off x="949298" y="529687"/>
              <a:ext cx="4532700" cy="4800900"/>
              <a:chOff x="949298" y="529687"/>
              <a:chExt cx="4532700" cy="4800900"/>
            </a:xfrm>
          </p:grpSpPr>
          <p:sp>
            <p:nvSpPr>
              <p:cNvPr id="1188" name="Google Shape;1188;p8"/>
              <p:cNvSpPr/>
              <p:nvPr/>
            </p:nvSpPr>
            <p:spPr>
              <a:xfrm rot="-2829942">
                <a:off x="310652" y="2532850"/>
                <a:ext cx="5809992" cy="7945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8"/>
              <p:cNvSpPr/>
              <p:nvPr/>
            </p:nvSpPr>
            <p:spPr>
              <a:xfrm rot="-2827716">
                <a:off x="242082" y="2566031"/>
                <a:ext cx="5785735" cy="554090"/>
              </a:xfrm>
              <a:custGeom>
                <a:avLst/>
                <a:gdLst/>
                <a:ahLst/>
                <a:cxnLst/>
                <a:rect l="l" t="t" r="r" b="b"/>
                <a:pathLst>
                  <a:path w="5788757" h="554379" extrusionOk="0">
                    <a:moveTo>
                      <a:pt x="5672404" y="116353"/>
                    </a:moveTo>
                    <a:cubicBezTo>
                      <a:pt x="5744292" y="188242"/>
                      <a:pt x="5788757" y="287555"/>
                      <a:pt x="5788757" y="397253"/>
                    </a:cubicBezTo>
                    <a:cubicBezTo>
                      <a:pt x="5788757" y="452102"/>
                      <a:pt x="5777641" y="504354"/>
                      <a:pt x="5757539" y="551881"/>
                    </a:cubicBezTo>
                    <a:lnTo>
                      <a:pt x="5756183" y="554379"/>
                    </a:lnTo>
                    <a:lnTo>
                      <a:pt x="5769341" y="511991"/>
                    </a:lnTo>
                    <a:cubicBezTo>
                      <a:pt x="5774633" y="486130"/>
                      <a:pt x="5777412" y="459355"/>
                      <a:pt x="5777412" y="431930"/>
                    </a:cubicBezTo>
                    <a:cubicBezTo>
                      <a:pt x="5777411" y="212534"/>
                      <a:pt x="5599556" y="34679"/>
                      <a:pt x="5380160" y="34678"/>
                    </a:cubicBezTo>
                    <a:lnTo>
                      <a:pt x="364678" y="34678"/>
                    </a:lnTo>
                    <a:cubicBezTo>
                      <a:pt x="227556" y="34678"/>
                      <a:pt x="106659" y="104154"/>
                      <a:pt x="35270" y="209823"/>
                    </a:cubicBezTo>
                    <a:lnTo>
                      <a:pt x="0" y="274803"/>
                    </a:lnTo>
                    <a:lnTo>
                      <a:pt x="9989" y="242624"/>
                    </a:lnTo>
                    <a:cubicBezTo>
                      <a:pt x="70295" y="100045"/>
                      <a:pt x="211476" y="1"/>
                      <a:pt x="376023" y="1"/>
                    </a:cubicBezTo>
                    <a:lnTo>
                      <a:pt x="5391505" y="0"/>
                    </a:lnTo>
                    <a:cubicBezTo>
                      <a:pt x="5501203" y="1"/>
                      <a:pt x="5600515" y="44465"/>
                      <a:pt x="5672404" y="116353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8"/>
              <p:cNvSpPr/>
              <p:nvPr/>
            </p:nvSpPr>
            <p:spPr>
              <a:xfrm rot="-2827716">
                <a:off x="407282" y="2741308"/>
                <a:ext cx="5785735" cy="554091"/>
              </a:xfrm>
              <a:custGeom>
                <a:avLst/>
                <a:gdLst/>
                <a:ahLst/>
                <a:cxnLst/>
                <a:rect l="l" t="t" r="r" b="b"/>
                <a:pathLst>
                  <a:path w="5788757" h="554380" extrusionOk="0">
                    <a:moveTo>
                      <a:pt x="5788757" y="279576"/>
                    </a:moveTo>
                    <a:lnTo>
                      <a:pt x="5778768" y="311755"/>
                    </a:lnTo>
                    <a:cubicBezTo>
                      <a:pt x="5718461" y="454335"/>
                      <a:pt x="5577281" y="554379"/>
                      <a:pt x="5412734" y="554380"/>
                    </a:cubicBezTo>
                    <a:lnTo>
                      <a:pt x="397252" y="554379"/>
                    </a:lnTo>
                    <a:cubicBezTo>
                      <a:pt x="177856" y="554380"/>
                      <a:pt x="0" y="376524"/>
                      <a:pt x="0" y="157127"/>
                    </a:cubicBezTo>
                    <a:cubicBezTo>
                      <a:pt x="0" y="102278"/>
                      <a:pt x="11116" y="50026"/>
                      <a:pt x="31218" y="2499"/>
                    </a:cubicBezTo>
                    <a:lnTo>
                      <a:pt x="32574" y="0"/>
                    </a:lnTo>
                    <a:lnTo>
                      <a:pt x="19416" y="42389"/>
                    </a:lnTo>
                    <a:cubicBezTo>
                      <a:pt x="14124" y="68250"/>
                      <a:pt x="11345" y="95025"/>
                      <a:pt x="11345" y="122449"/>
                    </a:cubicBezTo>
                    <a:cubicBezTo>
                      <a:pt x="11345" y="341846"/>
                      <a:pt x="189201" y="519702"/>
                      <a:pt x="408598" y="519702"/>
                    </a:cubicBezTo>
                    <a:lnTo>
                      <a:pt x="5424079" y="519702"/>
                    </a:lnTo>
                    <a:cubicBezTo>
                      <a:pt x="5561201" y="519702"/>
                      <a:pt x="5682097" y="450227"/>
                      <a:pt x="5753486" y="344557"/>
                    </a:cubicBezTo>
                    <a:lnTo>
                      <a:pt x="5788757" y="27957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1" name="Google Shape;1191;p8"/>
            <p:cNvGrpSpPr/>
            <p:nvPr/>
          </p:nvGrpSpPr>
          <p:grpSpPr>
            <a:xfrm>
              <a:off x="2032969" y="864182"/>
              <a:ext cx="4314900" cy="4572900"/>
              <a:chOff x="2032969" y="864182"/>
              <a:chExt cx="4314900" cy="4572900"/>
            </a:xfrm>
          </p:grpSpPr>
          <p:sp>
            <p:nvSpPr>
              <p:cNvPr id="1192" name="Google Shape;1192;p8"/>
              <p:cNvSpPr/>
              <p:nvPr/>
            </p:nvSpPr>
            <p:spPr>
              <a:xfrm rot="-2830053">
                <a:off x="1411304" y="2785182"/>
                <a:ext cx="5558230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8"/>
              <p:cNvSpPr/>
              <p:nvPr/>
            </p:nvSpPr>
            <p:spPr>
              <a:xfrm rot="-2827716">
                <a:off x="1347693" y="2816223"/>
                <a:ext cx="5536567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539459" h="510193" extrusionOk="0">
                    <a:moveTo>
                      <a:pt x="5432423" y="107037"/>
                    </a:moveTo>
                    <a:cubicBezTo>
                      <a:pt x="5498556" y="173170"/>
                      <a:pt x="5539459" y="264531"/>
                      <a:pt x="5539459" y="365446"/>
                    </a:cubicBezTo>
                    <a:cubicBezTo>
                      <a:pt x="5539459" y="415903"/>
                      <a:pt x="5529233" y="463972"/>
                      <a:pt x="5510741" y="507694"/>
                    </a:cubicBezTo>
                    <a:lnTo>
                      <a:pt x="5509384" y="510193"/>
                    </a:lnTo>
                    <a:lnTo>
                      <a:pt x="5520689" y="473773"/>
                    </a:lnTo>
                    <a:cubicBezTo>
                      <a:pt x="5525558" y="449984"/>
                      <a:pt x="5528114" y="425352"/>
                      <a:pt x="5528114" y="400124"/>
                    </a:cubicBezTo>
                    <a:cubicBezTo>
                      <a:pt x="5528114" y="198293"/>
                      <a:pt x="5364500" y="34678"/>
                      <a:pt x="5162669" y="34678"/>
                    </a:cubicBezTo>
                    <a:lnTo>
                      <a:pt x="335370" y="34678"/>
                    </a:lnTo>
                    <a:cubicBezTo>
                      <a:pt x="209226" y="34678"/>
                      <a:pt x="98010" y="98590"/>
                      <a:pt x="32337" y="195800"/>
                    </a:cubicBezTo>
                    <a:lnTo>
                      <a:pt x="0" y="255375"/>
                    </a:lnTo>
                    <a:lnTo>
                      <a:pt x="9988" y="223198"/>
                    </a:lnTo>
                    <a:cubicBezTo>
                      <a:pt x="65466" y="92034"/>
                      <a:pt x="195342" y="1"/>
                      <a:pt x="346715" y="0"/>
                    </a:cubicBezTo>
                    <a:lnTo>
                      <a:pt x="5174015" y="1"/>
                    </a:lnTo>
                    <a:cubicBezTo>
                      <a:pt x="5274930" y="1"/>
                      <a:pt x="5366291" y="40905"/>
                      <a:pt x="5432423" y="10703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194;p8"/>
              <p:cNvSpPr/>
              <p:nvPr/>
            </p:nvSpPr>
            <p:spPr>
              <a:xfrm rot="-2827716">
                <a:off x="1500345" y="2976459"/>
                <a:ext cx="5536567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539459" h="510193" extrusionOk="0">
                    <a:moveTo>
                      <a:pt x="5539459" y="254818"/>
                    </a:moveTo>
                    <a:lnTo>
                      <a:pt x="5529471" y="286996"/>
                    </a:lnTo>
                    <a:cubicBezTo>
                      <a:pt x="5473993" y="418159"/>
                      <a:pt x="5344117" y="510193"/>
                      <a:pt x="5192744" y="510193"/>
                    </a:cubicBezTo>
                    <a:lnTo>
                      <a:pt x="365445" y="510193"/>
                    </a:lnTo>
                    <a:cubicBezTo>
                      <a:pt x="163616" y="510193"/>
                      <a:pt x="0" y="346578"/>
                      <a:pt x="0" y="144749"/>
                    </a:cubicBezTo>
                    <a:cubicBezTo>
                      <a:pt x="0" y="94291"/>
                      <a:pt x="10226" y="46222"/>
                      <a:pt x="28718" y="2500"/>
                    </a:cubicBezTo>
                    <a:lnTo>
                      <a:pt x="30075" y="0"/>
                    </a:lnTo>
                    <a:lnTo>
                      <a:pt x="18770" y="36421"/>
                    </a:lnTo>
                    <a:cubicBezTo>
                      <a:pt x="13902" y="60210"/>
                      <a:pt x="11345" y="84842"/>
                      <a:pt x="11345" y="110071"/>
                    </a:cubicBezTo>
                    <a:cubicBezTo>
                      <a:pt x="11345" y="311900"/>
                      <a:pt x="174961" y="475516"/>
                      <a:pt x="376790" y="475515"/>
                    </a:cubicBezTo>
                    <a:lnTo>
                      <a:pt x="5204090" y="475515"/>
                    </a:lnTo>
                    <a:cubicBezTo>
                      <a:pt x="5330233" y="475515"/>
                      <a:pt x="5441449" y="411603"/>
                      <a:pt x="5507122" y="314394"/>
                    </a:cubicBezTo>
                    <a:lnTo>
                      <a:pt x="5539459" y="254818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5" name="Google Shape;1195;p8"/>
            <p:cNvGrpSpPr/>
            <p:nvPr/>
          </p:nvGrpSpPr>
          <p:grpSpPr>
            <a:xfrm>
              <a:off x="5255762" y="2121228"/>
              <a:ext cx="4399200" cy="4663500"/>
              <a:chOff x="5255762" y="2121228"/>
              <a:chExt cx="4399200" cy="4663500"/>
            </a:xfrm>
          </p:grpSpPr>
          <p:sp>
            <p:nvSpPr>
              <p:cNvPr id="1196" name="Google Shape;1196;p8"/>
              <p:cNvSpPr/>
              <p:nvPr/>
            </p:nvSpPr>
            <p:spPr>
              <a:xfrm rot="-2829916">
                <a:off x="4614371" y="4087528"/>
                <a:ext cx="5681983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8"/>
              <p:cNvSpPr/>
              <p:nvPr/>
            </p:nvSpPr>
            <p:spPr>
              <a:xfrm rot="-2827716">
                <a:off x="4550710" y="4118522"/>
                <a:ext cx="5660315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663271" h="510193" extrusionOk="0">
                    <a:moveTo>
                      <a:pt x="5556235" y="107036"/>
                    </a:moveTo>
                    <a:cubicBezTo>
                      <a:pt x="5622367" y="173169"/>
                      <a:pt x="5663271" y="264530"/>
                      <a:pt x="5663271" y="365444"/>
                    </a:cubicBezTo>
                    <a:cubicBezTo>
                      <a:pt x="5663271" y="415902"/>
                      <a:pt x="5653045" y="463971"/>
                      <a:pt x="5634553" y="507693"/>
                    </a:cubicBezTo>
                    <a:lnTo>
                      <a:pt x="5633195" y="510193"/>
                    </a:lnTo>
                    <a:lnTo>
                      <a:pt x="5644501" y="473772"/>
                    </a:lnTo>
                    <a:cubicBezTo>
                      <a:pt x="5649369" y="449982"/>
                      <a:pt x="5651925" y="425351"/>
                      <a:pt x="5651925" y="400122"/>
                    </a:cubicBezTo>
                    <a:cubicBezTo>
                      <a:pt x="5651926" y="198292"/>
                      <a:pt x="5488311" y="34678"/>
                      <a:pt x="5286481" y="34677"/>
                    </a:cubicBezTo>
                    <a:lnTo>
                      <a:pt x="335370" y="34677"/>
                    </a:lnTo>
                    <a:cubicBezTo>
                      <a:pt x="209226" y="34677"/>
                      <a:pt x="98010" y="98589"/>
                      <a:pt x="32337" y="195798"/>
                    </a:cubicBezTo>
                    <a:lnTo>
                      <a:pt x="0" y="255374"/>
                    </a:lnTo>
                    <a:lnTo>
                      <a:pt x="9988" y="223197"/>
                    </a:lnTo>
                    <a:cubicBezTo>
                      <a:pt x="65466" y="92033"/>
                      <a:pt x="195343" y="-1"/>
                      <a:pt x="346715" y="0"/>
                    </a:cubicBezTo>
                    <a:lnTo>
                      <a:pt x="5297827" y="0"/>
                    </a:lnTo>
                    <a:cubicBezTo>
                      <a:pt x="5398741" y="0"/>
                      <a:pt x="5490103" y="40904"/>
                      <a:pt x="5556235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8"/>
              <p:cNvSpPr/>
              <p:nvPr/>
            </p:nvSpPr>
            <p:spPr>
              <a:xfrm rot="-2827716">
                <a:off x="4703362" y="4278757"/>
                <a:ext cx="5660314" cy="509928"/>
              </a:xfrm>
              <a:custGeom>
                <a:avLst/>
                <a:gdLst/>
                <a:ahLst/>
                <a:cxnLst/>
                <a:rect l="l" t="t" r="r" b="b"/>
                <a:pathLst>
                  <a:path w="5663270" h="510194" extrusionOk="0">
                    <a:moveTo>
                      <a:pt x="5663270" y="254819"/>
                    </a:moveTo>
                    <a:lnTo>
                      <a:pt x="5653283" y="286996"/>
                    </a:lnTo>
                    <a:cubicBezTo>
                      <a:pt x="5597805" y="418160"/>
                      <a:pt x="5467928" y="510193"/>
                      <a:pt x="5316556" y="510193"/>
                    </a:cubicBezTo>
                    <a:lnTo>
                      <a:pt x="365445" y="510194"/>
                    </a:lnTo>
                    <a:cubicBezTo>
                      <a:pt x="163615" y="510194"/>
                      <a:pt x="0" y="346579"/>
                      <a:pt x="0" y="144749"/>
                    </a:cubicBezTo>
                    <a:cubicBezTo>
                      <a:pt x="0" y="94291"/>
                      <a:pt x="10226" y="46222"/>
                      <a:pt x="28718" y="2501"/>
                    </a:cubicBezTo>
                    <a:lnTo>
                      <a:pt x="30075" y="0"/>
                    </a:lnTo>
                    <a:lnTo>
                      <a:pt x="18770" y="36421"/>
                    </a:lnTo>
                    <a:cubicBezTo>
                      <a:pt x="13901" y="60210"/>
                      <a:pt x="11345" y="84843"/>
                      <a:pt x="11345" y="110071"/>
                    </a:cubicBezTo>
                    <a:cubicBezTo>
                      <a:pt x="11345" y="311901"/>
                      <a:pt x="174960" y="475516"/>
                      <a:pt x="376790" y="475516"/>
                    </a:cubicBezTo>
                    <a:lnTo>
                      <a:pt x="5327901" y="475516"/>
                    </a:lnTo>
                    <a:cubicBezTo>
                      <a:pt x="5454045" y="475516"/>
                      <a:pt x="5565261" y="411604"/>
                      <a:pt x="5630934" y="314394"/>
                    </a:cubicBezTo>
                    <a:lnTo>
                      <a:pt x="5663270" y="254819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9" name="Google Shape;1199;p8"/>
            <p:cNvGrpSpPr/>
            <p:nvPr/>
          </p:nvGrpSpPr>
          <p:grpSpPr>
            <a:xfrm>
              <a:off x="7086948" y="2711938"/>
              <a:ext cx="3990300" cy="4222800"/>
              <a:chOff x="7086948" y="2711938"/>
              <a:chExt cx="3990300" cy="4222800"/>
            </a:xfrm>
          </p:grpSpPr>
          <p:sp>
            <p:nvSpPr>
              <p:cNvPr id="1200" name="Google Shape;1200;p8"/>
              <p:cNvSpPr/>
              <p:nvPr/>
            </p:nvSpPr>
            <p:spPr>
              <a:xfrm rot="-2830071">
                <a:off x="6541696" y="4457889"/>
                <a:ext cx="5080804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8"/>
              <p:cNvSpPr/>
              <p:nvPr/>
            </p:nvSpPr>
            <p:spPr>
              <a:xfrm rot="-2827716">
                <a:off x="6477943" y="4488751"/>
                <a:ext cx="5059349" cy="509926"/>
              </a:xfrm>
              <a:custGeom>
                <a:avLst/>
                <a:gdLst/>
                <a:ahLst/>
                <a:cxnLst/>
                <a:rect l="l" t="t" r="r" b="b"/>
                <a:pathLst>
                  <a:path w="5061991" h="510192" extrusionOk="0">
                    <a:moveTo>
                      <a:pt x="4954955" y="107036"/>
                    </a:moveTo>
                    <a:cubicBezTo>
                      <a:pt x="5021087" y="173169"/>
                      <a:pt x="5061991" y="264531"/>
                      <a:pt x="5061991" y="365445"/>
                    </a:cubicBezTo>
                    <a:cubicBezTo>
                      <a:pt x="5061991" y="415903"/>
                      <a:pt x="5051765" y="463972"/>
                      <a:pt x="5033272" y="507693"/>
                    </a:cubicBezTo>
                    <a:lnTo>
                      <a:pt x="5031916" y="510192"/>
                    </a:lnTo>
                    <a:lnTo>
                      <a:pt x="5043221" y="473773"/>
                    </a:lnTo>
                    <a:cubicBezTo>
                      <a:pt x="5048089" y="449983"/>
                      <a:pt x="5050646" y="425352"/>
                      <a:pt x="5050646" y="400123"/>
                    </a:cubicBezTo>
                    <a:cubicBezTo>
                      <a:pt x="5050646" y="198293"/>
                      <a:pt x="4887031" y="34678"/>
                      <a:pt x="4685200" y="34678"/>
                    </a:cubicBezTo>
                    <a:lnTo>
                      <a:pt x="335370" y="34678"/>
                    </a:lnTo>
                    <a:cubicBezTo>
                      <a:pt x="209226" y="34678"/>
                      <a:pt x="98010" y="98590"/>
                      <a:pt x="32336" y="195799"/>
                    </a:cubicBezTo>
                    <a:lnTo>
                      <a:pt x="0" y="255374"/>
                    </a:lnTo>
                    <a:lnTo>
                      <a:pt x="9988" y="223197"/>
                    </a:lnTo>
                    <a:cubicBezTo>
                      <a:pt x="65466" y="92034"/>
                      <a:pt x="195342" y="0"/>
                      <a:pt x="346715" y="0"/>
                    </a:cubicBezTo>
                    <a:lnTo>
                      <a:pt x="4696545" y="1"/>
                    </a:lnTo>
                    <a:cubicBezTo>
                      <a:pt x="4797461" y="1"/>
                      <a:pt x="4888822" y="40904"/>
                      <a:pt x="4954955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8"/>
              <p:cNvSpPr/>
              <p:nvPr/>
            </p:nvSpPr>
            <p:spPr>
              <a:xfrm rot="-2827716">
                <a:off x="6630593" y="4648986"/>
                <a:ext cx="5059350" cy="509928"/>
              </a:xfrm>
              <a:custGeom>
                <a:avLst/>
                <a:gdLst/>
                <a:ahLst/>
                <a:cxnLst/>
                <a:rect l="l" t="t" r="r" b="b"/>
                <a:pathLst>
                  <a:path w="5061992" h="510194" extrusionOk="0">
                    <a:moveTo>
                      <a:pt x="5061992" y="254818"/>
                    </a:moveTo>
                    <a:lnTo>
                      <a:pt x="5052003" y="286996"/>
                    </a:lnTo>
                    <a:cubicBezTo>
                      <a:pt x="4996525" y="418160"/>
                      <a:pt x="4866649" y="510193"/>
                      <a:pt x="4715276" y="510194"/>
                    </a:cubicBezTo>
                    <a:lnTo>
                      <a:pt x="365445" y="510194"/>
                    </a:lnTo>
                    <a:cubicBezTo>
                      <a:pt x="163616" y="510194"/>
                      <a:pt x="0" y="346579"/>
                      <a:pt x="1" y="144749"/>
                    </a:cubicBezTo>
                    <a:cubicBezTo>
                      <a:pt x="1" y="94292"/>
                      <a:pt x="10227" y="46223"/>
                      <a:pt x="28719" y="2501"/>
                    </a:cubicBezTo>
                    <a:lnTo>
                      <a:pt x="30076" y="0"/>
                    </a:lnTo>
                    <a:lnTo>
                      <a:pt x="18771" y="36422"/>
                    </a:lnTo>
                    <a:cubicBezTo>
                      <a:pt x="13902" y="60211"/>
                      <a:pt x="11346" y="84843"/>
                      <a:pt x="11346" y="110072"/>
                    </a:cubicBezTo>
                    <a:cubicBezTo>
                      <a:pt x="11345" y="311901"/>
                      <a:pt x="174961" y="475517"/>
                      <a:pt x="376790" y="475516"/>
                    </a:cubicBezTo>
                    <a:lnTo>
                      <a:pt x="4726622" y="475516"/>
                    </a:lnTo>
                    <a:cubicBezTo>
                      <a:pt x="4852765" y="475516"/>
                      <a:pt x="4963982" y="411604"/>
                      <a:pt x="5029655" y="314395"/>
                    </a:cubicBezTo>
                    <a:lnTo>
                      <a:pt x="5061992" y="254818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03" name="Google Shape;1203;p8"/>
          <p:cNvGrpSpPr/>
          <p:nvPr/>
        </p:nvGrpSpPr>
        <p:grpSpPr>
          <a:xfrm>
            <a:off x="5536921" y="-630694"/>
            <a:ext cx="3931817" cy="2468930"/>
            <a:chOff x="459511" y="-111295"/>
            <a:chExt cx="11220939" cy="7046034"/>
          </a:xfrm>
        </p:grpSpPr>
        <p:grpSp>
          <p:nvGrpSpPr>
            <p:cNvPr id="1204" name="Google Shape;1204;p8"/>
            <p:cNvGrpSpPr/>
            <p:nvPr/>
          </p:nvGrpSpPr>
          <p:grpSpPr>
            <a:xfrm>
              <a:off x="3346366" y="66264"/>
              <a:ext cx="4787701" cy="5081700"/>
              <a:chOff x="3346366" y="66264"/>
              <a:chExt cx="4787701" cy="5081700"/>
            </a:xfrm>
          </p:grpSpPr>
          <p:sp>
            <p:nvSpPr>
              <p:cNvPr id="1205" name="Google Shape;1205;p8"/>
              <p:cNvSpPr/>
              <p:nvPr/>
            </p:nvSpPr>
            <p:spPr>
              <a:xfrm rot="-2830000">
                <a:off x="2620494" y="2234983"/>
                <a:ext cx="6239445" cy="74426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8"/>
              <p:cNvSpPr/>
              <p:nvPr/>
            </p:nvSpPr>
            <p:spPr>
              <a:xfrm rot="-2827716">
                <a:off x="2494786" y="2293359"/>
                <a:ext cx="6236242" cy="396002"/>
              </a:xfrm>
              <a:custGeom>
                <a:avLst/>
                <a:gdLst/>
                <a:ahLst/>
                <a:cxnLst/>
                <a:rect l="l" t="t" r="r" b="b"/>
                <a:pathLst>
                  <a:path w="6239499" h="396209" extrusionOk="0">
                    <a:moveTo>
                      <a:pt x="6130512" y="108986"/>
                    </a:moveTo>
                    <a:cubicBezTo>
                      <a:pt x="6197850" y="176324"/>
                      <a:pt x="6239499" y="269349"/>
                      <a:pt x="6239499" y="372103"/>
                    </a:cubicBezTo>
                    <a:lnTo>
                      <a:pt x="6237069" y="396209"/>
                    </a:lnTo>
                    <a:lnTo>
                      <a:pt x="6230613" y="332172"/>
                    </a:lnTo>
                    <a:cubicBezTo>
                      <a:pt x="6195916" y="162611"/>
                      <a:pt x="6045889" y="35061"/>
                      <a:pt x="5866071" y="35061"/>
                    </a:cubicBezTo>
                    <a:lnTo>
                      <a:pt x="370776" y="35061"/>
                    </a:lnTo>
                    <a:cubicBezTo>
                      <a:pt x="190959" y="35061"/>
                      <a:pt x="40932" y="162611"/>
                      <a:pt x="6235" y="332172"/>
                    </a:cubicBezTo>
                    <a:lnTo>
                      <a:pt x="1105" y="383057"/>
                    </a:lnTo>
                    <a:lnTo>
                      <a:pt x="1" y="372102"/>
                    </a:lnTo>
                    <a:cubicBezTo>
                      <a:pt x="0" y="166596"/>
                      <a:pt x="166597" y="0"/>
                      <a:pt x="372102" y="0"/>
                    </a:cubicBezTo>
                    <a:lnTo>
                      <a:pt x="5867397" y="0"/>
                    </a:lnTo>
                    <a:cubicBezTo>
                      <a:pt x="5970150" y="0"/>
                      <a:pt x="6063175" y="41649"/>
                      <a:pt x="6130512" y="10898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8"/>
              <p:cNvSpPr/>
              <p:nvPr/>
            </p:nvSpPr>
            <p:spPr>
              <a:xfrm rot="-2827716">
                <a:off x="2746442" y="2526408"/>
                <a:ext cx="6236241" cy="396002"/>
              </a:xfrm>
              <a:custGeom>
                <a:avLst/>
                <a:gdLst/>
                <a:ahLst/>
                <a:cxnLst/>
                <a:rect l="l" t="t" r="r" b="b"/>
                <a:pathLst>
                  <a:path w="6239498" h="396209" extrusionOk="0">
                    <a:moveTo>
                      <a:pt x="6238394" y="13152"/>
                    </a:moveTo>
                    <a:lnTo>
                      <a:pt x="6239498" y="24106"/>
                    </a:lnTo>
                    <a:cubicBezTo>
                      <a:pt x="6239498" y="229612"/>
                      <a:pt x="6072902" y="396208"/>
                      <a:pt x="5867396" y="396209"/>
                    </a:cubicBezTo>
                    <a:lnTo>
                      <a:pt x="372102" y="396208"/>
                    </a:lnTo>
                    <a:cubicBezTo>
                      <a:pt x="166596" y="396208"/>
                      <a:pt x="0" y="229612"/>
                      <a:pt x="0" y="24106"/>
                    </a:cubicBezTo>
                    <a:lnTo>
                      <a:pt x="2430" y="0"/>
                    </a:lnTo>
                    <a:lnTo>
                      <a:pt x="8886" y="64036"/>
                    </a:lnTo>
                    <a:cubicBezTo>
                      <a:pt x="43583" y="233597"/>
                      <a:pt x="193610" y="361147"/>
                      <a:pt x="373427" y="361147"/>
                    </a:cubicBezTo>
                    <a:lnTo>
                      <a:pt x="5868722" y="361148"/>
                    </a:lnTo>
                    <a:cubicBezTo>
                      <a:pt x="6048540" y="361147"/>
                      <a:pt x="6198567" y="233597"/>
                      <a:pt x="6233264" y="64037"/>
                    </a:cubicBezTo>
                    <a:lnTo>
                      <a:pt x="6238394" y="13152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8" name="Google Shape;1208;p8"/>
            <p:cNvGrpSpPr/>
            <p:nvPr/>
          </p:nvGrpSpPr>
          <p:grpSpPr>
            <a:xfrm>
              <a:off x="3765864" y="1195612"/>
              <a:ext cx="5193601" cy="5520600"/>
              <a:chOff x="3765864" y="1195612"/>
              <a:chExt cx="5193601" cy="5520600"/>
            </a:xfrm>
          </p:grpSpPr>
          <p:sp>
            <p:nvSpPr>
              <p:cNvPr id="1209" name="Google Shape;1209;p8"/>
              <p:cNvSpPr/>
              <p:nvPr/>
            </p:nvSpPr>
            <p:spPr>
              <a:xfrm rot="-2830008">
                <a:off x="2937359" y="3590462"/>
                <a:ext cx="6850611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8"/>
              <p:cNvSpPr/>
              <p:nvPr/>
            </p:nvSpPr>
            <p:spPr>
              <a:xfrm rot="-2827716">
                <a:off x="2814227" y="3648150"/>
                <a:ext cx="6847034" cy="389347"/>
              </a:xfrm>
              <a:custGeom>
                <a:avLst/>
                <a:gdLst/>
                <a:ahLst/>
                <a:cxnLst/>
                <a:rect l="l" t="t" r="r" b="b"/>
                <a:pathLst>
                  <a:path w="6850610" h="389550" extrusionOk="0">
                    <a:moveTo>
                      <a:pt x="6743574" y="107037"/>
                    </a:moveTo>
                    <a:cubicBezTo>
                      <a:pt x="6809707" y="173170"/>
                      <a:pt x="6850610" y="264531"/>
                      <a:pt x="6850610" y="365445"/>
                    </a:cubicBezTo>
                    <a:lnTo>
                      <a:pt x="6848180" y="389550"/>
                    </a:lnTo>
                    <a:lnTo>
                      <a:pt x="6841860" y="326857"/>
                    </a:lnTo>
                    <a:cubicBezTo>
                      <a:pt x="6807784" y="160330"/>
                      <a:pt x="6660442" y="35062"/>
                      <a:pt x="6483840" y="35062"/>
                    </a:cubicBezTo>
                    <a:lnTo>
                      <a:pt x="364120" y="35061"/>
                    </a:lnTo>
                    <a:cubicBezTo>
                      <a:pt x="187518" y="35062"/>
                      <a:pt x="40175" y="160329"/>
                      <a:pt x="6099" y="326857"/>
                    </a:cubicBezTo>
                    <a:lnTo>
                      <a:pt x="1105" y="376401"/>
                    </a:lnTo>
                    <a:lnTo>
                      <a:pt x="0" y="365446"/>
                    </a:lnTo>
                    <a:cubicBezTo>
                      <a:pt x="0" y="163616"/>
                      <a:pt x="163615" y="1"/>
                      <a:pt x="365445" y="0"/>
                    </a:cubicBezTo>
                    <a:lnTo>
                      <a:pt x="6485166" y="1"/>
                    </a:lnTo>
                    <a:cubicBezTo>
                      <a:pt x="6586081" y="1"/>
                      <a:pt x="6677442" y="40905"/>
                      <a:pt x="6743574" y="10703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8"/>
              <p:cNvSpPr/>
              <p:nvPr/>
            </p:nvSpPr>
            <p:spPr>
              <a:xfrm rot="-2827716">
                <a:off x="3061003" y="3876675"/>
                <a:ext cx="6847033" cy="389348"/>
              </a:xfrm>
              <a:custGeom>
                <a:avLst/>
                <a:gdLst/>
                <a:ahLst/>
                <a:cxnLst/>
                <a:rect l="l" t="t" r="r" b="b"/>
                <a:pathLst>
                  <a:path w="6850609" h="389551" extrusionOk="0">
                    <a:moveTo>
                      <a:pt x="6849505" y="13149"/>
                    </a:moveTo>
                    <a:lnTo>
                      <a:pt x="6850609" y="24105"/>
                    </a:lnTo>
                    <a:cubicBezTo>
                      <a:pt x="6850609" y="225936"/>
                      <a:pt x="6686995" y="389551"/>
                      <a:pt x="6485165" y="389550"/>
                    </a:cubicBezTo>
                    <a:lnTo>
                      <a:pt x="365445" y="389551"/>
                    </a:lnTo>
                    <a:cubicBezTo>
                      <a:pt x="163615" y="389551"/>
                      <a:pt x="0" y="225936"/>
                      <a:pt x="0" y="24106"/>
                    </a:cubicBezTo>
                    <a:lnTo>
                      <a:pt x="2430" y="0"/>
                    </a:lnTo>
                    <a:lnTo>
                      <a:pt x="8750" y="62695"/>
                    </a:lnTo>
                    <a:cubicBezTo>
                      <a:pt x="42826" y="229222"/>
                      <a:pt x="190169" y="354490"/>
                      <a:pt x="366771" y="354490"/>
                    </a:cubicBezTo>
                    <a:lnTo>
                      <a:pt x="6486491" y="354489"/>
                    </a:lnTo>
                    <a:cubicBezTo>
                      <a:pt x="6663092" y="354490"/>
                      <a:pt x="6810434" y="229222"/>
                      <a:pt x="6844510" y="62694"/>
                    </a:cubicBezTo>
                    <a:lnTo>
                      <a:pt x="6849505" y="13149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2" name="Google Shape;1212;p8"/>
            <p:cNvGrpSpPr/>
            <p:nvPr/>
          </p:nvGrpSpPr>
          <p:grpSpPr>
            <a:xfrm>
              <a:off x="5031721" y="1309109"/>
              <a:ext cx="4394938" cy="4655100"/>
              <a:chOff x="5031721" y="1309109"/>
              <a:chExt cx="4394938" cy="4655100"/>
            </a:xfrm>
          </p:grpSpPr>
          <p:sp>
            <p:nvSpPr>
              <p:cNvPr id="1213" name="Google Shape;1213;p8"/>
              <p:cNvSpPr/>
              <p:nvPr/>
            </p:nvSpPr>
            <p:spPr>
              <a:xfrm rot="-2830055">
                <a:off x="4392113" y="3271209"/>
                <a:ext cx="5670316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8"/>
              <p:cNvSpPr/>
              <p:nvPr/>
            </p:nvSpPr>
            <p:spPr>
              <a:xfrm rot="-2827716">
                <a:off x="4288978" y="3321658"/>
                <a:ext cx="5662529" cy="442790"/>
              </a:xfrm>
              <a:custGeom>
                <a:avLst/>
                <a:gdLst/>
                <a:ahLst/>
                <a:cxnLst/>
                <a:rect l="l" t="t" r="r" b="b"/>
                <a:pathLst>
                  <a:path w="5665486" h="443021" extrusionOk="0">
                    <a:moveTo>
                      <a:pt x="5563222" y="107036"/>
                    </a:moveTo>
                    <a:cubicBezTo>
                      <a:pt x="5612821" y="156635"/>
                      <a:pt x="5648229" y="220426"/>
                      <a:pt x="5662834" y="291795"/>
                    </a:cubicBezTo>
                    <a:lnTo>
                      <a:pt x="5665486" y="318110"/>
                    </a:lnTo>
                    <a:lnTo>
                      <a:pt x="5645411" y="253438"/>
                    </a:lnTo>
                    <a:cubicBezTo>
                      <a:pt x="5589934" y="122275"/>
                      <a:pt x="5460057" y="30240"/>
                      <a:pt x="5308685" y="30241"/>
                    </a:cubicBezTo>
                    <a:lnTo>
                      <a:pt x="369317" y="30242"/>
                    </a:lnTo>
                    <a:cubicBezTo>
                      <a:pt x="167487" y="30242"/>
                      <a:pt x="3872" y="193856"/>
                      <a:pt x="3872" y="395686"/>
                    </a:cubicBezTo>
                    <a:lnTo>
                      <a:pt x="8643" y="443021"/>
                    </a:lnTo>
                    <a:lnTo>
                      <a:pt x="7425" y="439096"/>
                    </a:lnTo>
                    <a:cubicBezTo>
                      <a:pt x="2557" y="415306"/>
                      <a:pt x="0" y="390674"/>
                      <a:pt x="0" y="365445"/>
                    </a:cubicBezTo>
                    <a:cubicBezTo>
                      <a:pt x="0" y="163615"/>
                      <a:pt x="163615" y="0"/>
                      <a:pt x="365446" y="0"/>
                    </a:cubicBezTo>
                    <a:lnTo>
                      <a:pt x="5304813" y="0"/>
                    </a:lnTo>
                    <a:cubicBezTo>
                      <a:pt x="5405728" y="0"/>
                      <a:pt x="5497090" y="40904"/>
                      <a:pt x="5563222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8"/>
              <p:cNvSpPr/>
              <p:nvPr/>
            </p:nvSpPr>
            <p:spPr>
              <a:xfrm rot="-2827716">
                <a:off x="4506872" y="3510328"/>
                <a:ext cx="5662530" cy="442790"/>
              </a:xfrm>
              <a:custGeom>
                <a:avLst/>
                <a:gdLst/>
                <a:ahLst/>
                <a:cxnLst/>
                <a:rect l="l" t="t" r="r" b="b"/>
                <a:pathLst>
                  <a:path w="5665487" h="443021" extrusionOk="0">
                    <a:moveTo>
                      <a:pt x="5656843" y="0"/>
                    </a:moveTo>
                    <a:lnTo>
                      <a:pt x="5658062" y="3926"/>
                    </a:lnTo>
                    <a:cubicBezTo>
                      <a:pt x="5662930" y="27716"/>
                      <a:pt x="5665487" y="52348"/>
                      <a:pt x="5665487" y="77576"/>
                    </a:cubicBezTo>
                    <a:cubicBezTo>
                      <a:pt x="5665487" y="279406"/>
                      <a:pt x="5501871" y="443021"/>
                      <a:pt x="5300042" y="443020"/>
                    </a:cubicBezTo>
                    <a:lnTo>
                      <a:pt x="360674" y="443021"/>
                    </a:lnTo>
                    <a:cubicBezTo>
                      <a:pt x="184073" y="443021"/>
                      <a:pt x="36730" y="317754"/>
                      <a:pt x="2653" y="151227"/>
                    </a:cubicBezTo>
                    <a:lnTo>
                      <a:pt x="0" y="124911"/>
                    </a:lnTo>
                    <a:lnTo>
                      <a:pt x="20076" y="189583"/>
                    </a:lnTo>
                    <a:cubicBezTo>
                      <a:pt x="75554" y="320747"/>
                      <a:pt x="205430" y="412780"/>
                      <a:pt x="356803" y="412780"/>
                    </a:cubicBezTo>
                    <a:lnTo>
                      <a:pt x="5296170" y="412779"/>
                    </a:lnTo>
                    <a:cubicBezTo>
                      <a:pt x="5498000" y="412780"/>
                      <a:pt x="5661616" y="249165"/>
                      <a:pt x="5661615" y="47335"/>
                    </a:cubicBezTo>
                    <a:lnTo>
                      <a:pt x="5656843" y="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6" name="Google Shape;1216;p8"/>
            <p:cNvGrpSpPr/>
            <p:nvPr/>
          </p:nvGrpSpPr>
          <p:grpSpPr>
            <a:xfrm>
              <a:off x="905180" y="112533"/>
              <a:ext cx="4401720" cy="4660800"/>
              <a:chOff x="905180" y="112533"/>
              <a:chExt cx="4401720" cy="4660800"/>
            </a:xfrm>
          </p:grpSpPr>
          <p:sp>
            <p:nvSpPr>
              <p:cNvPr id="1217" name="Google Shape;1217;p8"/>
              <p:cNvSpPr/>
              <p:nvPr/>
            </p:nvSpPr>
            <p:spPr>
              <a:xfrm rot="-2829934">
                <a:off x="271998" y="2070056"/>
                <a:ext cx="5664365" cy="745754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8"/>
              <p:cNvSpPr/>
              <p:nvPr/>
            </p:nvSpPr>
            <p:spPr>
              <a:xfrm rot="-2827716">
                <a:off x="404987" y="2361893"/>
                <a:ext cx="5661343" cy="396733"/>
              </a:xfrm>
              <a:custGeom>
                <a:avLst/>
                <a:gdLst/>
                <a:ahLst/>
                <a:cxnLst/>
                <a:rect l="l" t="t" r="r" b="b"/>
                <a:pathLst>
                  <a:path w="5664300" h="396940" extrusionOk="0">
                    <a:moveTo>
                      <a:pt x="5663198" y="13201"/>
                    </a:moveTo>
                    <a:lnTo>
                      <a:pt x="5664300" y="24132"/>
                    </a:lnTo>
                    <a:cubicBezTo>
                      <a:pt x="5664300" y="230029"/>
                      <a:pt x="5497388" y="396940"/>
                      <a:pt x="5291491" y="396940"/>
                    </a:cubicBezTo>
                    <a:lnTo>
                      <a:pt x="372808" y="396940"/>
                    </a:lnTo>
                    <a:cubicBezTo>
                      <a:pt x="166912" y="396940"/>
                      <a:pt x="1" y="230028"/>
                      <a:pt x="0" y="24132"/>
                    </a:cubicBezTo>
                    <a:lnTo>
                      <a:pt x="2433" y="0"/>
                    </a:lnTo>
                    <a:lnTo>
                      <a:pt x="8905" y="64205"/>
                    </a:lnTo>
                    <a:cubicBezTo>
                      <a:pt x="43668" y="234087"/>
                      <a:pt x="193980" y="361878"/>
                      <a:pt x="374138" y="361879"/>
                    </a:cubicBezTo>
                    <a:lnTo>
                      <a:pt x="5292822" y="361879"/>
                    </a:lnTo>
                    <a:cubicBezTo>
                      <a:pt x="5472981" y="361879"/>
                      <a:pt x="5623293" y="234087"/>
                      <a:pt x="5658056" y="64205"/>
                    </a:cubicBezTo>
                    <a:lnTo>
                      <a:pt x="5663198" y="13201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9" name="Google Shape;1219;p8"/>
            <p:cNvGrpSpPr/>
            <p:nvPr/>
          </p:nvGrpSpPr>
          <p:grpSpPr>
            <a:xfrm>
              <a:off x="4789281" y="622548"/>
              <a:ext cx="4320760" cy="4575000"/>
              <a:chOff x="4789281" y="622548"/>
              <a:chExt cx="4320760" cy="4575000"/>
            </a:xfrm>
          </p:grpSpPr>
          <p:sp>
            <p:nvSpPr>
              <p:cNvPr id="1220" name="Google Shape;1220;p8"/>
              <p:cNvSpPr/>
              <p:nvPr/>
            </p:nvSpPr>
            <p:spPr>
              <a:xfrm rot="-2829984">
                <a:off x="4167184" y="2544598"/>
                <a:ext cx="5561198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8"/>
              <p:cNvSpPr/>
              <p:nvPr/>
            </p:nvSpPr>
            <p:spPr>
              <a:xfrm rot="-2827716">
                <a:off x="4043638" y="2601761"/>
                <a:ext cx="5558206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561109" h="389576" extrusionOk="0">
                    <a:moveTo>
                      <a:pt x="5454073" y="107036"/>
                    </a:moveTo>
                    <a:cubicBezTo>
                      <a:pt x="5520206" y="173169"/>
                      <a:pt x="5561109" y="264530"/>
                      <a:pt x="5561109" y="365446"/>
                    </a:cubicBezTo>
                    <a:lnTo>
                      <a:pt x="5558677" y="389576"/>
                    </a:lnTo>
                    <a:lnTo>
                      <a:pt x="5552354" y="326857"/>
                    </a:lnTo>
                    <a:cubicBezTo>
                      <a:pt x="5518278" y="160330"/>
                      <a:pt x="5370936" y="35062"/>
                      <a:pt x="5194334" y="35062"/>
                    </a:cubicBezTo>
                    <a:lnTo>
                      <a:pt x="364115" y="35063"/>
                    </a:lnTo>
                    <a:cubicBezTo>
                      <a:pt x="187514" y="35062"/>
                      <a:pt x="40171" y="160330"/>
                      <a:pt x="6095" y="326857"/>
                    </a:cubicBezTo>
                    <a:lnTo>
                      <a:pt x="1103" y="376376"/>
                    </a:lnTo>
                    <a:lnTo>
                      <a:pt x="1" y="365445"/>
                    </a:lnTo>
                    <a:cubicBezTo>
                      <a:pt x="0" y="163616"/>
                      <a:pt x="163616" y="1"/>
                      <a:pt x="365446" y="1"/>
                    </a:cubicBezTo>
                    <a:lnTo>
                      <a:pt x="5195665" y="0"/>
                    </a:lnTo>
                    <a:cubicBezTo>
                      <a:pt x="5296580" y="0"/>
                      <a:pt x="5387941" y="40904"/>
                      <a:pt x="5454073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8"/>
              <p:cNvSpPr/>
              <p:nvPr/>
            </p:nvSpPr>
            <p:spPr>
              <a:xfrm rot="-2827716">
                <a:off x="4297479" y="2830271"/>
                <a:ext cx="5558206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561109" h="389576" extrusionOk="0">
                    <a:moveTo>
                      <a:pt x="5560007" y="13200"/>
                    </a:moveTo>
                    <a:lnTo>
                      <a:pt x="5561109" y="24131"/>
                    </a:lnTo>
                    <a:cubicBezTo>
                      <a:pt x="5561109" y="225961"/>
                      <a:pt x="5397494" y="389576"/>
                      <a:pt x="5195663" y="389576"/>
                    </a:cubicBezTo>
                    <a:lnTo>
                      <a:pt x="365445" y="389576"/>
                    </a:lnTo>
                    <a:cubicBezTo>
                      <a:pt x="163615" y="389576"/>
                      <a:pt x="0" y="225961"/>
                      <a:pt x="0" y="24131"/>
                    </a:cubicBezTo>
                    <a:lnTo>
                      <a:pt x="2433" y="0"/>
                    </a:lnTo>
                    <a:lnTo>
                      <a:pt x="8755" y="62720"/>
                    </a:lnTo>
                    <a:cubicBezTo>
                      <a:pt x="42832" y="229247"/>
                      <a:pt x="190174" y="354515"/>
                      <a:pt x="366776" y="354515"/>
                    </a:cubicBezTo>
                    <a:lnTo>
                      <a:pt x="5196994" y="354515"/>
                    </a:lnTo>
                    <a:cubicBezTo>
                      <a:pt x="5373596" y="354515"/>
                      <a:pt x="5520939" y="229247"/>
                      <a:pt x="5555015" y="62719"/>
                    </a:cubicBezTo>
                    <a:lnTo>
                      <a:pt x="5560007" y="1320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3" name="Google Shape;1223;p8"/>
            <p:cNvGrpSpPr/>
            <p:nvPr/>
          </p:nvGrpSpPr>
          <p:grpSpPr>
            <a:xfrm>
              <a:off x="6808533" y="1745708"/>
              <a:ext cx="4401400" cy="4662000"/>
              <a:chOff x="6808533" y="1745708"/>
              <a:chExt cx="4401400" cy="4662000"/>
            </a:xfrm>
          </p:grpSpPr>
          <p:sp>
            <p:nvSpPr>
              <p:cNvPr id="1224" name="Google Shape;1224;p8"/>
              <p:cNvSpPr/>
              <p:nvPr/>
            </p:nvSpPr>
            <p:spPr>
              <a:xfrm rot="-2829965">
                <a:off x="6167451" y="3711259"/>
                <a:ext cx="5679863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8"/>
              <p:cNvSpPr/>
              <p:nvPr/>
            </p:nvSpPr>
            <p:spPr>
              <a:xfrm rot="-2827716">
                <a:off x="6043945" y="3768489"/>
                <a:ext cx="5676734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679699" h="389576" extrusionOk="0">
                    <a:moveTo>
                      <a:pt x="5572662" y="107036"/>
                    </a:moveTo>
                    <a:cubicBezTo>
                      <a:pt x="5638795" y="173169"/>
                      <a:pt x="5679699" y="264530"/>
                      <a:pt x="5679699" y="365445"/>
                    </a:cubicBezTo>
                    <a:lnTo>
                      <a:pt x="5677266" y="389576"/>
                    </a:lnTo>
                    <a:lnTo>
                      <a:pt x="5670943" y="326856"/>
                    </a:lnTo>
                    <a:cubicBezTo>
                      <a:pt x="5636867" y="160329"/>
                      <a:pt x="5489524" y="35062"/>
                      <a:pt x="5312922" y="35062"/>
                    </a:cubicBezTo>
                    <a:lnTo>
                      <a:pt x="364115" y="35062"/>
                    </a:lnTo>
                    <a:cubicBezTo>
                      <a:pt x="187513" y="35062"/>
                      <a:pt x="40170" y="160329"/>
                      <a:pt x="6094" y="326857"/>
                    </a:cubicBezTo>
                    <a:lnTo>
                      <a:pt x="1102" y="376376"/>
                    </a:lnTo>
                    <a:lnTo>
                      <a:pt x="0" y="365445"/>
                    </a:lnTo>
                    <a:cubicBezTo>
                      <a:pt x="0" y="163615"/>
                      <a:pt x="163616" y="1"/>
                      <a:pt x="365446" y="1"/>
                    </a:cubicBezTo>
                    <a:lnTo>
                      <a:pt x="5314253" y="0"/>
                    </a:lnTo>
                    <a:cubicBezTo>
                      <a:pt x="5415168" y="0"/>
                      <a:pt x="5506530" y="40904"/>
                      <a:pt x="5572662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8"/>
              <p:cNvSpPr/>
              <p:nvPr/>
            </p:nvSpPr>
            <p:spPr>
              <a:xfrm rot="-2827716">
                <a:off x="6297786" y="3996999"/>
                <a:ext cx="5676733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679698" h="389576" extrusionOk="0">
                    <a:moveTo>
                      <a:pt x="5678596" y="13200"/>
                    </a:moveTo>
                    <a:lnTo>
                      <a:pt x="5679698" y="24131"/>
                    </a:lnTo>
                    <a:cubicBezTo>
                      <a:pt x="5679698" y="225961"/>
                      <a:pt x="5516083" y="389575"/>
                      <a:pt x="5314252" y="389575"/>
                    </a:cubicBezTo>
                    <a:lnTo>
                      <a:pt x="365445" y="389576"/>
                    </a:lnTo>
                    <a:cubicBezTo>
                      <a:pt x="163615" y="389576"/>
                      <a:pt x="0" y="225961"/>
                      <a:pt x="0" y="24131"/>
                    </a:cubicBezTo>
                    <a:lnTo>
                      <a:pt x="2432" y="0"/>
                    </a:lnTo>
                    <a:lnTo>
                      <a:pt x="8755" y="62720"/>
                    </a:lnTo>
                    <a:cubicBezTo>
                      <a:pt x="42832" y="229247"/>
                      <a:pt x="190174" y="354514"/>
                      <a:pt x="366775" y="354515"/>
                    </a:cubicBezTo>
                    <a:lnTo>
                      <a:pt x="5315583" y="354514"/>
                    </a:lnTo>
                    <a:cubicBezTo>
                      <a:pt x="5492185" y="354514"/>
                      <a:pt x="5639528" y="229246"/>
                      <a:pt x="5673604" y="62719"/>
                    </a:cubicBezTo>
                    <a:lnTo>
                      <a:pt x="5678596" y="1320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7" name="Google Shape;1227;p8"/>
            <p:cNvGrpSpPr/>
            <p:nvPr/>
          </p:nvGrpSpPr>
          <p:grpSpPr>
            <a:xfrm>
              <a:off x="5824532" y="1155331"/>
              <a:ext cx="4354159" cy="4603200"/>
              <a:chOff x="5824532" y="1155331"/>
              <a:chExt cx="4354159" cy="4603200"/>
            </a:xfrm>
          </p:grpSpPr>
          <p:sp>
            <p:nvSpPr>
              <p:cNvPr id="1228" name="Google Shape;1228;p8"/>
              <p:cNvSpPr/>
              <p:nvPr/>
            </p:nvSpPr>
            <p:spPr>
              <a:xfrm rot="-2830004">
                <a:off x="5196271" y="3091482"/>
                <a:ext cx="5599622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8"/>
              <p:cNvSpPr/>
              <p:nvPr/>
            </p:nvSpPr>
            <p:spPr>
              <a:xfrm rot="-2827716">
                <a:off x="5072700" y="3148580"/>
                <a:ext cx="5596872" cy="389350"/>
              </a:xfrm>
              <a:custGeom>
                <a:avLst/>
                <a:gdLst/>
                <a:ahLst/>
                <a:cxnLst/>
                <a:rect l="l" t="t" r="r" b="b"/>
                <a:pathLst>
                  <a:path w="5599795" h="389553" extrusionOk="0">
                    <a:moveTo>
                      <a:pt x="5492759" y="107036"/>
                    </a:moveTo>
                    <a:cubicBezTo>
                      <a:pt x="5558891" y="173169"/>
                      <a:pt x="5599795" y="264530"/>
                      <a:pt x="5599795" y="365445"/>
                    </a:cubicBezTo>
                    <a:lnTo>
                      <a:pt x="5597364" y="389553"/>
                    </a:lnTo>
                    <a:lnTo>
                      <a:pt x="5591045" y="326860"/>
                    </a:lnTo>
                    <a:cubicBezTo>
                      <a:pt x="5556968" y="160333"/>
                      <a:pt x="5409625" y="35065"/>
                      <a:pt x="5233024" y="35065"/>
                    </a:cubicBezTo>
                    <a:lnTo>
                      <a:pt x="364119" y="35066"/>
                    </a:lnTo>
                    <a:cubicBezTo>
                      <a:pt x="187518" y="35065"/>
                      <a:pt x="40175" y="160333"/>
                      <a:pt x="6099" y="326860"/>
                    </a:cubicBezTo>
                    <a:lnTo>
                      <a:pt x="1105" y="376401"/>
                    </a:lnTo>
                    <a:lnTo>
                      <a:pt x="0" y="365445"/>
                    </a:lnTo>
                    <a:cubicBezTo>
                      <a:pt x="0" y="163615"/>
                      <a:pt x="163615" y="0"/>
                      <a:pt x="365444" y="1"/>
                    </a:cubicBezTo>
                    <a:lnTo>
                      <a:pt x="5234350" y="0"/>
                    </a:lnTo>
                    <a:cubicBezTo>
                      <a:pt x="5335265" y="0"/>
                      <a:pt x="5426626" y="40904"/>
                      <a:pt x="5492759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8"/>
              <p:cNvSpPr/>
              <p:nvPr/>
            </p:nvSpPr>
            <p:spPr>
              <a:xfrm rot="-2827716">
                <a:off x="5333650" y="3377103"/>
                <a:ext cx="5596872" cy="389351"/>
              </a:xfrm>
              <a:custGeom>
                <a:avLst/>
                <a:gdLst/>
                <a:ahLst/>
                <a:cxnLst/>
                <a:rect l="l" t="t" r="r" b="b"/>
                <a:pathLst>
                  <a:path w="5599795" h="389554" extrusionOk="0">
                    <a:moveTo>
                      <a:pt x="5598690" y="13152"/>
                    </a:moveTo>
                    <a:lnTo>
                      <a:pt x="5599795" y="24109"/>
                    </a:lnTo>
                    <a:cubicBezTo>
                      <a:pt x="5599795" y="225939"/>
                      <a:pt x="5436180" y="389554"/>
                      <a:pt x="5234350" y="389554"/>
                    </a:cubicBezTo>
                    <a:lnTo>
                      <a:pt x="365445" y="389554"/>
                    </a:lnTo>
                    <a:cubicBezTo>
                      <a:pt x="163614" y="389554"/>
                      <a:pt x="0" y="225939"/>
                      <a:pt x="0" y="24109"/>
                    </a:cubicBezTo>
                    <a:lnTo>
                      <a:pt x="2431" y="0"/>
                    </a:lnTo>
                    <a:lnTo>
                      <a:pt x="8750" y="62694"/>
                    </a:lnTo>
                    <a:cubicBezTo>
                      <a:pt x="42827" y="229221"/>
                      <a:pt x="190169" y="354489"/>
                      <a:pt x="366771" y="354489"/>
                    </a:cubicBezTo>
                    <a:lnTo>
                      <a:pt x="5235676" y="354489"/>
                    </a:lnTo>
                    <a:cubicBezTo>
                      <a:pt x="5412277" y="354489"/>
                      <a:pt x="5559620" y="229221"/>
                      <a:pt x="5593696" y="62694"/>
                    </a:cubicBezTo>
                    <a:lnTo>
                      <a:pt x="5598690" y="13152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1" name="Google Shape;1231;p8"/>
            <p:cNvGrpSpPr/>
            <p:nvPr/>
          </p:nvGrpSpPr>
          <p:grpSpPr>
            <a:xfrm>
              <a:off x="2134683" y="1406427"/>
              <a:ext cx="4494099" cy="4755300"/>
              <a:chOff x="2134683" y="1406427"/>
              <a:chExt cx="4494099" cy="4755300"/>
            </a:xfrm>
          </p:grpSpPr>
          <p:sp>
            <p:nvSpPr>
              <p:cNvPr id="1232" name="Google Shape;1232;p8"/>
              <p:cNvSpPr/>
              <p:nvPr/>
            </p:nvSpPr>
            <p:spPr>
              <a:xfrm rot="-2829977">
                <a:off x="1469270" y="3422451"/>
                <a:ext cx="5814027" cy="7232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8"/>
              <p:cNvSpPr/>
              <p:nvPr/>
            </p:nvSpPr>
            <p:spPr>
              <a:xfrm rot="-2827716">
                <a:off x="1347244" y="3479082"/>
                <a:ext cx="5810844" cy="385501"/>
              </a:xfrm>
              <a:custGeom>
                <a:avLst/>
                <a:gdLst/>
                <a:ahLst/>
                <a:cxnLst/>
                <a:rect l="l" t="t" r="r" b="b"/>
                <a:pathLst>
                  <a:path w="5813879" h="385702" extrusionOk="0">
                    <a:moveTo>
                      <a:pt x="5707969" y="105910"/>
                    </a:moveTo>
                    <a:cubicBezTo>
                      <a:pt x="5773405" y="171347"/>
                      <a:pt x="5813879" y="261747"/>
                      <a:pt x="5813879" y="361600"/>
                    </a:cubicBezTo>
                    <a:lnTo>
                      <a:pt x="5813877" y="361600"/>
                    </a:lnTo>
                    <a:lnTo>
                      <a:pt x="5811448" y="385702"/>
                    </a:lnTo>
                    <a:lnTo>
                      <a:pt x="5805207" y="323791"/>
                    </a:lnTo>
                    <a:cubicBezTo>
                      <a:pt x="5771489" y="159015"/>
                      <a:pt x="5625695" y="35065"/>
                      <a:pt x="5450953" y="35065"/>
                    </a:cubicBezTo>
                    <a:lnTo>
                      <a:pt x="360274" y="35066"/>
                    </a:lnTo>
                    <a:cubicBezTo>
                      <a:pt x="185532" y="35065"/>
                      <a:pt x="39739" y="159016"/>
                      <a:pt x="6021" y="323791"/>
                    </a:cubicBezTo>
                    <a:lnTo>
                      <a:pt x="1105" y="372556"/>
                    </a:lnTo>
                    <a:lnTo>
                      <a:pt x="0" y="361600"/>
                    </a:lnTo>
                    <a:lnTo>
                      <a:pt x="7347" y="288725"/>
                    </a:lnTo>
                    <a:cubicBezTo>
                      <a:pt x="41065" y="123951"/>
                      <a:pt x="186858" y="0"/>
                      <a:pt x="361600" y="0"/>
                    </a:cubicBezTo>
                    <a:lnTo>
                      <a:pt x="5452279" y="0"/>
                    </a:lnTo>
                    <a:cubicBezTo>
                      <a:pt x="5552132" y="0"/>
                      <a:pt x="5642532" y="40474"/>
                      <a:pt x="5707969" y="105910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8"/>
              <p:cNvSpPr/>
              <p:nvPr/>
            </p:nvSpPr>
            <p:spPr>
              <a:xfrm rot="-2827716">
                <a:off x="1605376" y="3704992"/>
                <a:ext cx="5810844" cy="385508"/>
              </a:xfrm>
              <a:custGeom>
                <a:avLst/>
                <a:gdLst/>
                <a:ahLst/>
                <a:cxnLst/>
                <a:rect l="l" t="t" r="r" b="b"/>
                <a:pathLst>
                  <a:path w="5813879" h="385709" extrusionOk="0">
                    <a:moveTo>
                      <a:pt x="5812774" y="13146"/>
                    </a:moveTo>
                    <a:lnTo>
                      <a:pt x="5813879" y="24109"/>
                    </a:lnTo>
                    <a:lnTo>
                      <a:pt x="5813878" y="24109"/>
                    </a:lnTo>
                    <a:cubicBezTo>
                      <a:pt x="5813877" y="223815"/>
                      <a:pt x="5651984" y="385709"/>
                      <a:pt x="5452278" y="385709"/>
                    </a:cubicBezTo>
                    <a:lnTo>
                      <a:pt x="361601" y="385708"/>
                    </a:lnTo>
                    <a:cubicBezTo>
                      <a:pt x="186857" y="385708"/>
                      <a:pt x="41065" y="261758"/>
                      <a:pt x="7347" y="96983"/>
                    </a:cubicBezTo>
                    <a:lnTo>
                      <a:pt x="0" y="24109"/>
                    </a:lnTo>
                    <a:lnTo>
                      <a:pt x="2431" y="0"/>
                    </a:lnTo>
                    <a:lnTo>
                      <a:pt x="8673" y="61918"/>
                    </a:lnTo>
                    <a:cubicBezTo>
                      <a:pt x="42391" y="226693"/>
                      <a:pt x="188183" y="350643"/>
                      <a:pt x="362926" y="350643"/>
                    </a:cubicBezTo>
                    <a:lnTo>
                      <a:pt x="5453604" y="350644"/>
                    </a:lnTo>
                    <a:cubicBezTo>
                      <a:pt x="5628346" y="350644"/>
                      <a:pt x="5774139" y="226694"/>
                      <a:pt x="5807857" y="61919"/>
                    </a:cubicBezTo>
                    <a:lnTo>
                      <a:pt x="5812774" y="1314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5" name="Google Shape;1235;p8"/>
            <p:cNvGrpSpPr/>
            <p:nvPr/>
          </p:nvGrpSpPr>
          <p:grpSpPr>
            <a:xfrm>
              <a:off x="6182744" y="2351413"/>
              <a:ext cx="4257816" cy="4499400"/>
              <a:chOff x="6182744" y="2351413"/>
              <a:chExt cx="4257816" cy="4499400"/>
            </a:xfrm>
          </p:grpSpPr>
          <p:sp>
            <p:nvSpPr>
              <p:cNvPr id="1236" name="Google Shape;1236;p8"/>
              <p:cNvSpPr/>
              <p:nvPr/>
            </p:nvSpPr>
            <p:spPr>
              <a:xfrm rot="-2830035">
                <a:off x="5577129" y="4235663"/>
                <a:ext cx="5458031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8"/>
              <p:cNvSpPr/>
              <p:nvPr/>
            </p:nvSpPr>
            <p:spPr>
              <a:xfrm rot="-2827716">
                <a:off x="5453545" y="4292751"/>
                <a:ext cx="5455263" cy="389351"/>
              </a:xfrm>
              <a:custGeom>
                <a:avLst/>
                <a:gdLst/>
                <a:ahLst/>
                <a:cxnLst/>
                <a:rect l="l" t="t" r="r" b="b"/>
                <a:pathLst>
                  <a:path w="5458112" h="389554" extrusionOk="0">
                    <a:moveTo>
                      <a:pt x="5351075" y="107037"/>
                    </a:moveTo>
                    <a:cubicBezTo>
                      <a:pt x="5417207" y="173169"/>
                      <a:pt x="5458112" y="264530"/>
                      <a:pt x="5458112" y="365445"/>
                    </a:cubicBezTo>
                    <a:lnTo>
                      <a:pt x="5455681" y="389554"/>
                    </a:lnTo>
                    <a:lnTo>
                      <a:pt x="5449360" y="326860"/>
                    </a:lnTo>
                    <a:cubicBezTo>
                      <a:pt x="5415284" y="160333"/>
                      <a:pt x="5267942" y="35065"/>
                      <a:pt x="5091341" y="35066"/>
                    </a:cubicBezTo>
                    <a:lnTo>
                      <a:pt x="364118" y="35065"/>
                    </a:lnTo>
                    <a:cubicBezTo>
                      <a:pt x="187517" y="35066"/>
                      <a:pt x="40174" y="160334"/>
                      <a:pt x="6098" y="326861"/>
                    </a:cubicBezTo>
                    <a:lnTo>
                      <a:pt x="1104" y="376403"/>
                    </a:lnTo>
                    <a:lnTo>
                      <a:pt x="0" y="365446"/>
                    </a:lnTo>
                    <a:cubicBezTo>
                      <a:pt x="-1" y="163616"/>
                      <a:pt x="163615" y="1"/>
                      <a:pt x="365444" y="0"/>
                    </a:cubicBezTo>
                    <a:lnTo>
                      <a:pt x="5092667" y="1"/>
                    </a:lnTo>
                    <a:cubicBezTo>
                      <a:pt x="5193582" y="1"/>
                      <a:pt x="5284943" y="40904"/>
                      <a:pt x="5351075" y="10703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8"/>
              <p:cNvSpPr/>
              <p:nvPr/>
            </p:nvSpPr>
            <p:spPr>
              <a:xfrm rot="-2827716">
                <a:off x="5714497" y="4521277"/>
                <a:ext cx="5455263" cy="389350"/>
              </a:xfrm>
              <a:custGeom>
                <a:avLst/>
                <a:gdLst/>
                <a:ahLst/>
                <a:cxnLst/>
                <a:rect l="l" t="t" r="r" b="b"/>
                <a:pathLst>
                  <a:path w="5458112" h="389553" extrusionOk="0">
                    <a:moveTo>
                      <a:pt x="5457007" y="13151"/>
                    </a:moveTo>
                    <a:lnTo>
                      <a:pt x="5458112" y="24107"/>
                    </a:lnTo>
                    <a:cubicBezTo>
                      <a:pt x="5458112" y="225937"/>
                      <a:pt x="5294496" y="389553"/>
                      <a:pt x="5092667" y="389553"/>
                    </a:cubicBezTo>
                    <a:lnTo>
                      <a:pt x="365445" y="389553"/>
                    </a:lnTo>
                    <a:cubicBezTo>
                      <a:pt x="163615" y="389553"/>
                      <a:pt x="0" y="225938"/>
                      <a:pt x="0" y="24108"/>
                    </a:cubicBezTo>
                    <a:lnTo>
                      <a:pt x="2430" y="0"/>
                    </a:lnTo>
                    <a:lnTo>
                      <a:pt x="8750" y="62693"/>
                    </a:lnTo>
                    <a:cubicBezTo>
                      <a:pt x="42827" y="229220"/>
                      <a:pt x="190169" y="354488"/>
                      <a:pt x="366771" y="354488"/>
                    </a:cubicBezTo>
                    <a:lnTo>
                      <a:pt x="5093993" y="354487"/>
                    </a:lnTo>
                    <a:cubicBezTo>
                      <a:pt x="5270594" y="354488"/>
                      <a:pt x="5417937" y="229219"/>
                      <a:pt x="5452013" y="62692"/>
                    </a:cubicBezTo>
                    <a:lnTo>
                      <a:pt x="5457007" y="13151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9" name="Google Shape;1239;p8"/>
            <p:cNvGrpSpPr/>
            <p:nvPr/>
          </p:nvGrpSpPr>
          <p:grpSpPr>
            <a:xfrm>
              <a:off x="2617490" y="2742232"/>
              <a:ext cx="3927230" cy="4143000"/>
              <a:chOff x="2617490" y="2742232"/>
              <a:chExt cx="3927230" cy="4143000"/>
            </a:xfrm>
          </p:grpSpPr>
          <p:sp>
            <p:nvSpPr>
              <p:cNvPr id="1240" name="Google Shape;1240;p8"/>
              <p:cNvSpPr/>
              <p:nvPr/>
            </p:nvSpPr>
            <p:spPr>
              <a:xfrm rot="-2829980">
                <a:off x="2089685" y="4448282"/>
                <a:ext cx="4972110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8"/>
              <p:cNvSpPr/>
              <p:nvPr/>
            </p:nvSpPr>
            <p:spPr>
              <a:xfrm rot="-2827716">
                <a:off x="1965948" y="4505227"/>
                <a:ext cx="4969364" cy="389350"/>
              </a:xfrm>
              <a:custGeom>
                <a:avLst/>
                <a:gdLst/>
                <a:ahLst/>
                <a:cxnLst/>
                <a:rect l="l" t="t" r="r" b="b"/>
                <a:pathLst>
                  <a:path w="4971959" h="389553" extrusionOk="0">
                    <a:moveTo>
                      <a:pt x="4864923" y="107036"/>
                    </a:moveTo>
                    <a:cubicBezTo>
                      <a:pt x="4931056" y="173169"/>
                      <a:pt x="4971959" y="264530"/>
                      <a:pt x="4971959" y="365445"/>
                    </a:cubicBezTo>
                    <a:lnTo>
                      <a:pt x="4969529" y="389553"/>
                    </a:lnTo>
                    <a:lnTo>
                      <a:pt x="4963209" y="326860"/>
                    </a:lnTo>
                    <a:cubicBezTo>
                      <a:pt x="4929133" y="160333"/>
                      <a:pt x="4781790" y="35065"/>
                      <a:pt x="4605189" y="35065"/>
                    </a:cubicBezTo>
                    <a:lnTo>
                      <a:pt x="364119" y="35065"/>
                    </a:lnTo>
                    <a:cubicBezTo>
                      <a:pt x="187518" y="35065"/>
                      <a:pt x="40175" y="160333"/>
                      <a:pt x="6099" y="326860"/>
                    </a:cubicBezTo>
                    <a:lnTo>
                      <a:pt x="1104" y="376401"/>
                    </a:lnTo>
                    <a:lnTo>
                      <a:pt x="0" y="365445"/>
                    </a:lnTo>
                    <a:cubicBezTo>
                      <a:pt x="0" y="163615"/>
                      <a:pt x="163615" y="0"/>
                      <a:pt x="365445" y="0"/>
                    </a:cubicBezTo>
                    <a:lnTo>
                      <a:pt x="4606515" y="0"/>
                    </a:lnTo>
                    <a:cubicBezTo>
                      <a:pt x="4707430" y="0"/>
                      <a:pt x="4798791" y="40904"/>
                      <a:pt x="4864923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8"/>
              <p:cNvSpPr/>
              <p:nvPr/>
            </p:nvSpPr>
            <p:spPr>
              <a:xfrm rot="-2827716">
                <a:off x="2226898" y="4733750"/>
                <a:ext cx="4969364" cy="389351"/>
              </a:xfrm>
              <a:custGeom>
                <a:avLst/>
                <a:gdLst/>
                <a:ahLst/>
                <a:cxnLst/>
                <a:rect l="l" t="t" r="r" b="b"/>
                <a:pathLst>
                  <a:path w="4971959" h="389554" extrusionOk="0">
                    <a:moveTo>
                      <a:pt x="4970855" y="13152"/>
                    </a:moveTo>
                    <a:lnTo>
                      <a:pt x="4971959" y="24109"/>
                    </a:lnTo>
                    <a:cubicBezTo>
                      <a:pt x="4971960" y="225940"/>
                      <a:pt x="4808344" y="389554"/>
                      <a:pt x="4606515" y="389553"/>
                    </a:cubicBezTo>
                    <a:lnTo>
                      <a:pt x="365446" y="389554"/>
                    </a:lnTo>
                    <a:cubicBezTo>
                      <a:pt x="163615" y="389554"/>
                      <a:pt x="0" y="225939"/>
                      <a:pt x="0" y="24109"/>
                    </a:cubicBezTo>
                    <a:lnTo>
                      <a:pt x="2430" y="0"/>
                    </a:lnTo>
                    <a:lnTo>
                      <a:pt x="8750" y="62694"/>
                    </a:lnTo>
                    <a:cubicBezTo>
                      <a:pt x="42827" y="229221"/>
                      <a:pt x="190170" y="354489"/>
                      <a:pt x="366771" y="354488"/>
                    </a:cubicBezTo>
                    <a:lnTo>
                      <a:pt x="4607841" y="354488"/>
                    </a:lnTo>
                    <a:cubicBezTo>
                      <a:pt x="4784442" y="354489"/>
                      <a:pt x="4931785" y="229221"/>
                      <a:pt x="4965861" y="62694"/>
                    </a:cubicBezTo>
                    <a:lnTo>
                      <a:pt x="4970855" y="13152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3" name="Google Shape;1243;p8"/>
            <p:cNvGrpSpPr/>
            <p:nvPr/>
          </p:nvGrpSpPr>
          <p:grpSpPr>
            <a:xfrm>
              <a:off x="9275607" y="3248167"/>
              <a:ext cx="2404844" cy="2545800"/>
              <a:chOff x="9275607" y="3248167"/>
              <a:chExt cx="2404844" cy="2545800"/>
            </a:xfrm>
          </p:grpSpPr>
          <p:sp>
            <p:nvSpPr>
              <p:cNvPr id="1244" name="Google Shape;1244;p8"/>
              <p:cNvSpPr/>
              <p:nvPr/>
            </p:nvSpPr>
            <p:spPr>
              <a:xfrm rot="-2830077">
                <a:off x="8888438" y="4357500"/>
                <a:ext cx="3168338" cy="32713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8"/>
              <p:cNvSpPr/>
              <p:nvPr/>
            </p:nvSpPr>
            <p:spPr>
              <a:xfrm rot="-2827716">
                <a:off x="8837051" y="4381832"/>
                <a:ext cx="3166615" cy="184314"/>
              </a:xfrm>
              <a:custGeom>
                <a:avLst/>
                <a:gdLst/>
                <a:ahLst/>
                <a:cxnLst/>
                <a:rect l="l" t="t" r="r" b="b"/>
                <a:pathLst>
                  <a:path w="3168269" h="184410" extrusionOk="0">
                    <a:moveTo>
                      <a:pt x="3120354" y="47916"/>
                    </a:moveTo>
                    <a:cubicBezTo>
                      <a:pt x="3149958" y="77520"/>
                      <a:pt x="3168269" y="118419"/>
                      <a:pt x="3168269" y="163593"/>
                    </a:cubicBezTo>
                    <a:lnTo>
                      <a:pt x="3164066" y="184410"/>
                    </a:lnTo>
                    <a:lnTo>
                      <a:pt x="3154087" y="134981"/>
                    </a:lnTo>
                    <a:cubicBezTo>
                      <a:pt x="3129252" y="76265"/>
                      <a:pt x="3071113" y="35066"/>
                      <a:pt x="3003350" y="35065"/>
                    </a:cubicBezTo>
                    <a:lnTo>
                      <a:pt x="162267" y="35065"/>
                    </a:lnTo>
                    <a:cubicBezTo>
                      <a:pt x="94504" y="35065"/>
                      <a:pt x="36365" y="76265"/>
                      <a:pt x="11530" y="134981"/>
                    </a:cubicBezTo>
                    <a:lnTo>
                      <a:pt x="2877" y="177843"/>
                    </a:lnTo>
                    <a:lnTo>
                      <a:pt x="1" y="163594"/>
                    </a:lnTo>
                    <a:cubicBezTo>
                      <a:pt x="0" y="73243"/>
                      <a:pt x="73243" y="0"/>
                      <a:pt x="163593" y="0"/>
                    </a:cubicBezTo>
                    <a:lnTo>
                      <a:pt x="3004676" y="0"/>
                    </a:lnTo>
                    <a:cubicBezTo>
                      <a:pt x="3049851" y="0"/>
                      <a:pt x="3090750" y="18312"/>
                      <a:pt x="3120354" y="4791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8"/>
              <p:cNvSpPr/>
              <p:nvPr/>
            </p:nvSpPr>
            <p:spPr>
              <a:xfrm rot="-2827716">
                <a:off x="8952392" y="4475363"/>
                <a:ext cx="3166615" cy="184313"/>
              </a:xfrm>
              <a:custGeom>
                <a:avLst/>
                <a:gdLst/>
                <a:ahLst/>
                <a:cxnLst/>
                <a:rect l="l" t="t" r="r" b="b"/>
                <a:pathLst>
                  <a:path w="3168269" h="184409" extrusionOk="0">
                    <a:moveTo>
                      <a:pt x="3165392" y="6567"/>
                    </a:moveTo>
                    <a:lnTo>
                      <a:pt x="3168269" y="20815"/>
                    </a:lnTo>
                    <a:cubicBezTo>
                      <a:pt x="3168269" y="111166"/>
                      <a:pt x="3095027" y="184408"/>
                      <a:pt x="3004676" y="184409"/>
                    </a:cubicBezTo>
                    <a:lnTo>
                      <a:pt x="163593" y="184409"/>
                    </a:lnTo>
                    <a:cubicBezTo>
                      <a:pt x="73243" y="184409"/>
                      <a:pt x="0" y="111166"/>
                      <a:pt x="1" y="20816"/>
                    </a:cubicBezTo>
                    <a:lnTo>
                      <a:pt x="4203" y="0"/>
                    </a:lnTo>
                    <a:lnTo>
                      <a:pt x="14182" y="49428"/>
                    </a:lnTo>
                    <a:cubicBezTo>
                      <a:pt x="39017" y="108145"/>
                      <a:pt x="97156" y="149344"/>
                      <a:pt x="164919" y="149344"/>
                    </a:cubicBezTo>
                    <a:lnTo>
                      <a:pt x="3006002" y="149344"/>
                    </a:lnTo>
                    <a:cubicBezTo>
                      <a:pt x="3073765" y="149344"/>
                      <a:pt x="3131904" y="108144"/>
                      <a:pt x="3156739" y="49428"/>
                    </a:cubicBezTo>
                    <a:lnTo>
                      <a:pt x="3165392" y="6567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7" name="Google Shape;1247;p8"/>
            <p:cNvGrpSpPr/>
            <p:nvPr/>
          </p:nvGrpSpPr>
          <p:grpSpPr>
            <a:xfrm>
              <a:off x="2075692" y="52828"/>
              <a:ext cx="4347442" cy="4607700"/>
              <a:chOff x="2075692" y="52828"/>
              <a:chExt cx="4347442" cy="4607700"/>
            </a:xfrm>
          </p:grpSpPr>
          <p:sp>
            <p:nvSpPr>
              <p:cNvPr id="1248" name="Google Shape;1248;p8"/>
              <p:cNvSpPr/>
              <p:nvPr/>
            </p:nvSpPr>
            <p:spPr>
              <a:xfrm rot="-2829994">
                <a:off x="1427732" y="2009381"/>
                <a:ext cx="5639319" cy="694594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8"/>
              <p:cNvSpPr/>
              <p:nvPr/>
            </p:nvSpPr>
            <p:spPr>
              <a:xfrm rot="-2827716">
                <a:off x="1310940" y="2063599"/>
                <a:ext cx="5636336" cy="371302"/>
              </a:xfrm>
              <a:custGeom>
                <a:avLst/>
                <a:gdLst/>
                <a:ahLst/>
                <a:cxnLst/>
                <a:rect l="l" t="t" r="r" b="b"/>
                <a:pathLst>
                  <a:path w="5639280" h="371496" extrusionOk="0">
                    <a:moveTo>
                      <a:pt x="5537534" y="101745"/>
                    </a:moveTo>
                    <a:cubicBezTo>
                      <a:pt x="5600398" y="164609"/>
                      <a:pt x="5639280" y="251454"/>
                      <a:pt x="5639280" y="347381"/>
                    </a:cubicBezTo>
                    <a:lnTo>
                      <a:pt x="5636849" y="371496"/>
                    </a:lnTo>
                    <a:lnTo>
                      <a:pt x="5630895" y="312435"/>
                    </a:lnTo>
                    <a:cubicBezTo>
                      <a:pt x="5598503" y="154139"/>
                      <a:pt x="5458442" y="35063"/>
                      <a:pt x="5290571" y="35063"/>
                    </a:cubicBezTo>
                    <a:lnTo>
                      <a:pt x="346054" y="35063"/>
                    </a:lnTo>
                    <a:cubicBezTo>
                      <a:pt x="178182" y="35063"/>
                      <a:pt x="38122" y="154139"/>
                      <a:pt x="5731" y="312436"/>
                    </a:cubicBezTo>
                    <a:lnTo>
                      <a:pt x="1104" y="358331"/>
                    </a:lnTo>
                    <a:lnTo>
                      <a:pt x="0" y="347382"/>
                    </a:lnTo>
                    <a:cubicBezTo>
                      <a:pt x="0" y="155528"/>
                      <a:pt x="155527" y="-1"/>
                      <a:pt x="347382" y="0"/>
                    </a:cubicBezTo>
                    <a:lnTo>
                      <a:pt x="5291898" y="0"/>
                    </a:lnTo>
                    <a:cubicBezTo>
                      <a:pt x="5387825" y="0"/>
                      <a:pt x="5474670" y="38881"/>
                      <a:pt x="5537534" y="101745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8"/>
              <p:cNvSpPr/>
              <p:nvPr/>
            </p:nvSpPr>
            <p:spPr>
              <a:xfrm rot="-2827716">
                <a:off x="1551550" y="2279838"/>
                <a:ext cx="5636336" cy="371302"/>
              </a:xfrm>
              <a:custGeom>
                <a:avLst/>
                <a:gdLst/>
                <a:ahLst/>
                <a:cxnLst/>
                <a:rect l="l" t="t" r="r" b="b"/>
                <a:pathLst>
                  <a:path w="5639280" h="371496" extrusionOk="0">
                    <a:moveTo>
                      <a:pt x="5638176" y="13165"/>
                    </a:moveTo>
                    <a:lnTo>
                      <a:pt x="5639280" y="24114"/>
                    </a:lnTo>
                    <a:cubicBezTo>
                      <a:pt x="5639279" y="215968"/>
                      <a:pt x="5483752" y="371496"/>
                      <a:pt x="5291898" y="371496"/>
                    </a:cubicBezTo>
                    <a:lnTo>
                      <a:pt x="347382" y="371496"/>
                    </a:lnTo>
                    <a:cubicBezTo>
                      <a:pt x="155528" y="371496"/>
                      <a:pt x="-1" y="215969"/>
                      <a:pt x="0" y="24114"/>
                    </a:cubicBezTo>
                    <a:lnTo>
                      <a:pt x="2431" y="0"/>
                    </a:lnTo>
                    <a:lnTo>
                      <a:pt x="8385" y="59061"/>
                    </a:lnTo>
                    <a:cubicBezTo>
                      <a:pt x="40776" y="217356"/>
                      <a:pt x="180837" y="336432"/>
                      <a:pt x="348709" y="336432"/>
                    </a:cubicBezTo>
                    <a:lnTo>
                      <a:pt x="5293225" y="336433"/>
                    </a:lnTo>
                    <a:cubicBezTo>
                      <a:pt x="5461097" y="336432"/>
                      <a:pt x="5601157" y="217357"/>
                      <a:pt x="5633549" y="59060"/>
                    </a:cubicBezTo>
                    <a:lnTo>
                      <a:pt x="5638176" y="13165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1" name="Google Shape;1251;p8"/>
            <p:cNvGrpSpPr/>
            <p:nvPr/>
          </p:nvGrpSpPr>
          <p:grpSpPr>
            <a:xfrm>
              <a:off x="1470547" y="379512"/>
              <a:ext cx="1786005" cy="1894200"/>
              <a:chOff x="1470547" y="379512"/>
              <a:chExt cx="1786005" cy="1894200"/>
            </a:xfrm>
          </p:grpSpPr>
          <p:sp>
            <p:nvSpPr>
              <p:cNvPr id="1252" name="Google Shape;1252;p8"/>
              <p:cNvSpPr/>
              <p:nvPr/>
            </p:nvSpPr>
            <p:spPr>
              <a:xfrm rot="-2829958">
                <a:off x="1188617" y="1198925"/>
                <a:ext cx="2346159" cy="255373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8"/>
              <p:cNvSpPr/>
              <p:nvPr/>
            </p:nvSpPr>
            <p:spPr>
              <a:xfrm rot="-2827716">
                <a:off x="1150177" y="1217048"/>
                <a:ext cx="2344831" cy="148419"/>
              </a:xfrm>
              <a:custGeom>
                <a:avLst/>
                <a:gdLst/>
                <a:ahLst/>
                <a:cxnLst/>
                <a:rect l="l" t="t" r="r" b="b"/>
                <a:pathLst>
                  <a:path w="2346056" h="148497" extrusionOk="0">
                    <a:moveTo>
                      <a:pt x="2308660" y="37397"/>
                    </a:moveTo>
                    <a:cubicBezTo>
                      <a:pt x="2331765" y="60503"/>
                      <a:pt x="2346056" y="92423"/>
                      <a:pt x="2346056" y="127681"/>
                    </a:cubicBezTo>
                    <a:lnTo>
                      <a:pt x="2346055" y="127680"/>
                    </a:lnTo>
                    <a:lnTo>
                      <a:pt x="2341853" y="148497"/>
                    </a:lnTo>
                    <a:lnTo>
                      <a:pt x="2334695" y="113045"/>
                    </a:lnTo>
                    <a:cubicBezTo>
                      <a:pt x="2315313" y="67219"/>
                      <a:pt x="2269936" y="35064"/>
                      <a:pt x="2217049" y="35064"/>
                    </a:cubicBezTo>
                    <a:lnTo>
                      <a:pt x="126353" y="35064"/>
                    </a:lnTo>
                    <a:cubicBezTo>
                      <a:pt x="73466" y="35064"/>
                      <a:pt x="28089" y="67219"/>
                      <a:pt x="8706" y="113045"/>
                    </a:cubicBezTo>
                    <a:lnTo>
                      <a:pt x="2876" y="141924"/>
                    </a:lnTo>
                    <a:lnTo>
                      <a:pt x="0" y="127680"/>
                    </a:lnTo>
                    <a:lnTo>
                      <a:pt x="10034" y="77982"/>
                    </a:lnTo>
                    <a:cubicBezTo>
                      <a:pt x="29416" y="32155"/>
                      <a:pt x="74793" y="1"/>
                      <a:pt x="127680" y="1"/>
                    </a:cubicBezTo>
                    <a:lnTo>
                      <a:pt x="2218376" y="0"/>
                    </a:lnTo>
                    <a:cubicBezTo>
                      <a:pt x="2253634" y="0"/>
                      <a:pt x="2285554" y="14291"/>
                      <a:pt x="2308660" y="3739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8"/>
              <p:cNvSpPr/>
              <p:nvPr/>
            </p:nvSpPr>
            <p:spPr>
              <a:xfrm rot="-2827716">
                <a:off x="1232089" y="1286157"/>
                <a:ext cx="2344831" cy="148422"/>
              </a:xfrm>
              <a:custGeom>
                <a:avLst/>
                <a:gdLst/>
                <a:ahLst/>
                <a:cxnLst/>
                <a:rect l="l" t="t" r="r" b="b"/>
                <a:pathLst>
                  <a:path w="2346056" h="148500" extrusionOk="0">
                    <a:moveTo>
                      <a:pt x="2343180" y="6573"/>
                    </a:moveTo>
                    <a:lnTo>
                      <a:pt x="2346056" y="20821"/>
                    </a:lnTo>
                    <a:lnTo>
                      <a:pt x="2346055" y="20820"/>
                    </a:lnTo>
                    <a:cubicBezTo>
                      <a:pt x="2346055" y="91336"/>
                      <a:pt x="2288891" y="148500"/>
                      <a:pt x="2218375" y="148500"/>
                    </a:cubicBezTo>
                    <a:lnTo>
                      <a:pt x="127680" y="148499"/>
                    </a:lnTo>
                    <a:cubicBezTo>
                      <a:pt x="74793" y="148499"/>
                      <a:pt x="29416" y="116344"/>
                      <a:pt x="10034" y="70518"/>
                    </a:cubicBezTo>
                    <a:lnTo>
                      <a:pt x="0" y="20819"/>
                    </a:lnTo>
                    <a:lnTo>
                      <a:pt x="4203" y="0"/>
                    </a:lnTo>
                    <a:lnTo>
                      <a:pt x="11361" y="35454"/>
                    </a:lnTo>
                    <a:cubicBezTo>
                      <a:pt x="30744" y="81280"/>
                      <a:pt x="76120" y="113435"/>
                      <a:pt x="129007" y="113435"/>
                    </a:cubicBezTo>
                    <a:lnTo>
                      <a:pt x="2219702" y="113436"/>
                    </a:lnTo>
                    <a:cubicBezTo>
                      <a:pt x="2272589" y="113436"/>
                      <a:pt x="2317966" y="81282"/>
                      <a:pt x="2337348" y="35455"/>
                    </a:cubicBezTo>
                    <a:lnTo>
                      <a:pt x="2343180" y="6573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5" name="Google Shape;1255;p8"/>
            <p:cNvGrpSpPr/>
            <p:nvPr/>
          </p:nvGrpSpPr>
          <p:grpSpPr>
            <a:xfrm>
              <a:off x="459511" y="835636"/>
              <a:ext cx="3285587" cy="3486900"/>
              <a:chOff x="459511" y="835636"/>
              <a:chExt cx="3285587" cy="3486900"/>
            </a:xfrm>
          </p:grpSpPr>
          <p:sp>
            <p:nvSpPr>
              <p:cNvPr id="1256" name="Google Shape;1256;p8"/>
              <p:cNvSpPr/>
              <p:nvPr/>
            </p:nvSpPr>
            <p:spPr>
              <a:xfrm rot="-2830019">
                <a:off x="-56761" y="2341433"/>
                <a:ext cx="4314245" cy="475306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8"/>
              <p:cNvSpPr/>
              <p:nvPr/>
            </p:nvSpPr>
            <p:spPr>
              <a:xfrm rot="-2827716">
                <a:off x="-133745" y="2377546"/>
                <a:ext cx="4311929" cy="261669"/>
              </a:xfrm>
              <a:custGeom>
                <a:avLst/>
                <a:gdLst/>
                <a:ahLst/>
                <a:cxnLst/>
                <a:rect l="l" t="t" r="r" b="b"/>
                <a:pathLst>
                  <a:path w="4314181" h="261806" extrusionOk="0">
                    <a:moveTo>
                      <a:pt x="4244562" y="69619"/>
                    </a:moveTo>
                    <a:cubicBezTo>
                      <a:pt x="4287576" y="112632"/>
                      <a:pt x="4314180" y="172055"/>
                      <a:pt x="4314181" y="237692"/>
                    </a:cubicBezTo>
                    <a:lnTo>
                      <a:pt x="4311749" y="261806"/>
                    </a:lnTo>
                    <a:lnTo>
                      <a:pt x="4308024" y="224853"/>
                    </a:lnTo>
                    <a:cubicBezTo>
                      <a:pt x="4285860" y="116541"/>
                      <a:pt x="4190026" y="35064"/>
                      <a:pt x="4075162" y="35064"/>
                    </a:cubicBezTo>
                    <a:lnTo>
                      <a:pt x="236364" y="35064"/>
                    </a:lnTo>
                    <a:cubicBezTo>
                      <a:pt x="121500" y="35064"/>
                      <a:pt x="25666" y="116541"/>
                      <a:pt x="3502" y="224853"/>
                    </a:cubicBezTo>
                    <a:lnTo>
                      <a:pt x="1104" y="248640"/>
                    </a:lnTo>
                    <a:lnTo>
                      <a:pt x="0" y="237692"/>
                    </a:lnTo>
                    <a:cubicBezTo>
                      <a:pt x="0" y="106419"/>
                      <a:pt x="106418" y="0"/>
                      <a:pt x="237691" y="1"/>
                    </a:cubicBezTo>
                    <a:lnTo>
                      <a:pt x="4076489" y="0"/>
                    </a:lnTo>
                    <a:cubicBezTo>
                      <a:pt x="4142126" y="0"/>
                      <a:pt x="4201548" y="26605"/>
                      <a:pt x="4244562" y="69619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8"/>
              <p:cNvSpPr/>
              <p:nvPr/>
            </p:nvSpPr>
            <p:spPr>
              <a:xfrm rot="-2827716">
                <a:off x="26426" y="2519211"/>
                <a:ext cx="4311928" cy="261670"/>
              </a:xfrm>
              <a:custGeom>
                <a:avLst/>
                <a:gdLst/>
                <a:ahLst/>
                <a:cxnLst/>
                <a:rect l="l" t="t" r="r" b="b"/>
                <a:pathLst>
                  <a:path w="4314180" h="261807" extrusionOk="0">
                    <a:moveTo>
                      <a:pt x="4313076" y="13166"/>
                    </a:moveTo>
                    <a:lnTo>
                      <a:pt x="4314180" y="24115"/>
                    </a:lnTo>
                    <a:cubicBezTo>
                      <a:pt x="4314179" y="155388"/>
                      <a:pt x="4207762" y="261806"/>
                      <a:pt x="4076489" y="261807"/>
                    </a:cubicBezTo>
                    <a:lnTo>
                      <a:pt x="237690" y="261806"/>
                    </a:lnTo>
                    <a:cubicBezTo>
                      <a:pt x="106418" y="261807"/>
                      <a:pt x="0" y="155388"/>
                      <a:pt x="0" y="24116"/>
                    </a:cubicBezTo>
                    <a:lnTo>
                      <a:pt x="2431" y="0"/>
                    </a:lnTo>
                    <a:lnTo>
                      <a:pt x="6156" y="36955"/>
                    </a:lnTo>
                    <a:cubicBezTo>
                      <a:pt x="28320" y="145267"/>
                      <a:pt x="124154" y="226743"/>
                      <a:pt x="239018" y="226743"/>
                    </a:cubicBezTo>
                    <a:lnTo>
                      <a:pt x="4077816" y="226743"/>
                    </a:lnTo>
                    <a:cubicBezTo>
                      <a:pt x="4192680" y="226743"/>
                      <a:pt x="4288514" y="145266"/>
                      <a:pt x="4310678" y="36954"/>
                    </a:cubicBezTo>
                    <a:lnTo>
                      <a:pt x="4313076" y="1316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9" name="Google Shape;1259;p8"/>
            <p:cNvGrpSpPr/>
            <p:nvPr/>
          </p:nvGrpSpPr>
          <p:grpSpPr>
            <a:xfrm>
              <a:off x="3267959" y="970321"/>
              <a:ext cx="4398388" cy="4658700"/>
              <a:chOff x="3267959" y="970321"/>
              <a:chExt cx="4398388" cy="4658700"/>
            </a:xfrm>
          </p:grpSpPr>
          <p:sp>
            <p:nvSpPr>
              <p:cNvPr id="1260" name="Google Shape;1260;p8"/>
              <p:cNvSpPr/>
              <p:nvPr/>
            </p:nvSpPr>
            <p:spPr>
              <a:xfrm rot="-2830072">
                <a:off x="2627559" y="2934221"/>
                <a:ext cx="5675200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8"/>
              <p:cNvSpPr/>
              <p:nvPr/>
            </p:nvSpPr>
            <p:spPr>
              <a:xfrm rot="-2827716">
                <a:off x="2504074" y="2991429"/>
                <a:ext cx="5672301" cy="389356"/>
              </a:xfrm>
              <a:custGeom>
                <a:avLst/>
                <a:gdLst/>
                <a:ahLst/>
                <a:cxnLst/>
                <a:rect l="l" t="t" r="r" b="b"/>
                <a:pathLst>
                  <a:path w="5675264" h="389559" extrusionOk="0">
                    <a:moveTo>
                      <a:pt x="5568227" y="107035"/>
                    </a:moveTo>
                    <a:cubicBezTo>
                      <a:pt x="5634360" y="173168"/>
                      <a:pt x="5675264" y="264529"/>
                      <a:pt x="5675264" y="365445"/>
                    </a:cubicBezTo>
                    <a:lnTo>
                      <a:pt x="5672833" y="389559"/>
                    </a:lnTo>
                    <a:lnTo>
                      <a:pt x="5666512" y="326858"/>
                    </a:lnTo>
                    <a:cubicBezTo>
                      <a:pt x="5632435" y="160331"/>
                      <a:pt x="5485093" y="35064"/>
                      <a:pt x="5308491" y="35064"/>
                    </a:cubicBezTo>
                    <a:lnTo>
                      <a:pt x="364118" y="35064"/>
                    </a:lnTo>
                    <a:cubicBezTo>
                      <a:pt x="187517" y="35064"/>
                      <a:pt x="40174" y="160331"/>
                      <a:pt x="6098" y="326859"/>
                    </a:cubicBezTo>
                    <a:lnTo>
                      <a:pt x="1104" y="376394"/>
                    </a:lnTo>
                    <a:lnTo>
                      <a:pt x="0" y="365445"/>
                    </a:lnTo>
                    <a:cubicBezTo>
                      <a:pt x="0" y="163615"/>
                      <a:pt x="163615" y="0"/>
                      <a:pt x="365446" y="0"/>
                    </a:cubicBezTo>
                    <a:lnTo>
                      <a:pt x="5309818" y="0"/>
                    </a:lnTo>
                    <a:cubicBezTo>
                      <a:pt x="5410733" y="0"/>
                      <a:pt x="5502095" y="40904"/>
                      <a:pt x="5568227" y="107035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8"/>
              <p:cNvSpPr/>
              <p:nvPr/>
            </p:nvSpPr>
            <p:spPr>
              <a:xfrm rot="-2827716">
                <a:off x="2757930" y="3219948"/>
                <a:ext cx="5672301" cy="389357"/>
              </a:xfrm>
              <a:custGeom>
                <a:avLst/>
                <a:gdLst/>
                <a:ahLst/>
                <a:cxnLst/>
                <a:rect l="l" t="t" r="r" b="b"/>
                <a:pathLst>
                  <a:path w="5675264" h="389560" extrusionOk="0">
                    <a:moveTo>
                      <a:pt x="5674160" y="13165"/>
                    </a:moveTo>
                    <a:lnTo>
                      <a:pt x="5675264" y="24114"/>
                    </a:lnTo>
                    <a:cubicBezTo>
                      <a:pt x="5675264" y="225944"/>
                      <a:pt x="5511649" y="389560"/>
                      <a:pt x="5309819" y="389560"/>
                    </a:cubicBezTo>
                    <a:lnTo>
                      <a:pt x="365445" y="389560"/>
                    </a:lnTo>
                    <a:cubicBezTo>
                      <a:pt x="163615" y="389559"/>
                      <a:pt x="0" y="225945"/>
                      <a:pt x="0" y="24115"/>
                    </a:cubicBezTo>
                    <a:lnTo>
                      <a:pt x="2431" y="0"/>
                    </a:lnTo>
                    <a:lnTo>
                      <a:pt x="8752" y="62701"/>
                    </a:lnTo>
                    <a:cubicBezTo>
                      <a:pt x="42828" y="229228"/>
                      <a:pt x="190171" y="354496"/>
                      <a:pt x="366772" y="354496"/>
                    </a:cubicBezTo>
                    <a:lnTo>
                      <a:pt x="5311146" y="354496"/>
                    </a:lnTo>
                    <a:cubicBezTo>
                      <a:pt x="5487748" y="354496"/>
                      <a:pt x="5635090" y="229228"/>
                      <a:pt x="5669166" y="62700"/>
                    </a:cubicBezTo>
                    <a:lnTo>
                      <a:pt x="5674160" y="13165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3" name="Google Shape;1263;p8"/>
            <p:cNvGrpSpPr/>
            <p:nvPr/>
          </p:nvGrpSpPr>
          <p:grpSpPr>
            <a:xfrm>
              <a:off x="5955587" y="1782813"/>
              <a:ext cx="4418674" cy="4680600"/>
              <a:chOff x="5955587" y="1782813"/>
              <a:chExt cx="4418674" cy="4680600"/>
            </a:xfrm>
          </p:grpSpPr>
          <p:sp>
            <p:nvSpPr>
              <p:cNvPr id="1264" name="Google Shape;1264;p8"/>
              <p:cNvSpPr/>
              <p:nvPr/>
            </p:nvSpPr>
            <p:spPr>
              <a:xfrm rot="-2830029">
                <a:off x="5310423" y="3757664"/>
                <a:ext cx="5705129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8"/>
              <p:cNvSpPr/>
              <p:nvPr/>
            </p:nvSpPr>
            <p:spPr>
              <a:xfrm rot="-2827716">
                <a:off x="5186938" y="3814894"/>
                <a:ext cx="5702117" cy="389357"/>
              </a:xfrm>
              <a:custGeom>
                <a:avLst/>
                <a:gdLst/>
                <a:ahLst/>
                <a:cxnLst/>
                <a:rect l="l" t="t" r="r" b="b"/>
                <a:pathLst>
                  <a:path w="5705095" h="389560" extrusionOk="0">
                    <a:moveTo>
                      <a:pt x="5598059" y="107036"/>
                    </a:moveTo>
                    <a:cubicBezTo>
                      <a:pt x="5664191" y="173169"/>
                      <a:pt x="5705095" y="264530"/>
                      <a:pt x="5705095" y="365446"/>
                    </a:cubicBezTo>
                    <a:lnTo>
                      <a:pt x="5702664" y="389560"/>
                    </a:lnTo>
                    <a:lnTo>
                      <a:pt x="5696344" y="326859"/>
                    </a:lnTo>
                    <a:cubicBezTo>
                      <a:pt x="5662267" y="160332"/>
                      <a:pt x="5514924" y="35064"/>
                      <a:pt x="5338323" y="35064"/>
                    </a:cubicBezTo>
                    <a:lnTo>
                      <a:pt x="364118" y="35065"/>
                    </a:lnTo>
                    <a:cubicBezTo>
                      <a:pt x="187517" y="35064"/>
                      <a:pt x="40174" y="160332"/>
                      <a:pt x="6098" y="326859"/>
                    </a:cubicBezTo>
                    <a:lnTo>
                      <a:pt x="1104" y="376394"/>
                    </a:lnTo>
                    <a:lnTo>
                      <a:pt x="0" y="365445"/>
                    </a:lnTo>
                    <a:cubicBezTo>
                      <a:pt x="1" y="163616"/>
                      <a:pt x="163615" y="0"/>
                      <a:pt x="365445" y="1"/>
                    </a:cubicBezTo>
                    <a:lnTo>
                      <a:pt x="5339650" y="0"/>
                    </a:lnTo>
                    <a:cubicBezTo>
                      <a:pt x="5440565" y="0"/>
                      <a:pt x="5531927" y="40904"/>
                      <a:pt x="5598059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8"/>
              <p:cNvSpPr/>
              <p:nvPr/>
            </p:nvSpPr>
            <p:spPr>
              <a:xfrm rot="-2827716">
                <a:off x="5440794" y="4043414"/>
                <a:ext cx="5702117" cy="389357"/>
              </a:xfrm>
              <a:custGeom>
                <a:avLst/>
                <a:gdLst/>
                <a:ahLst/>
                <a:cxnLst/>
                <a:rect l="l" t="t" r="r" b="b"/>
                <a:pathLst>
                  <a:path w="5705095" h="389560" extrusionOk="0">
                    <a:moveTo>
                      <a:pt x="5703991" y="13166"/>
                    </a:moveTo>
                    <a:lnTo>
                      <a:pt x="5705095" y="24115"/>
                    </a:lnTo>
                    <a:cubicBezTo>
                      <a:pt x="5705095" y="225945"/>
                      <a:pt x="5541480" y="389560"/>
                      <a:pt x="5339650" y="389560"/>
                    </a:cubicBezTo>
                    <a:lnTo>
                      <a:pt x="365445" y="389560"/>
                    </a:lnTo>
                    <a:cubicBezTo>
                      <a:pt x="163615" y="389560"/>
                      <a:pt x="0" y="225945"/>
                      <a:pt x="0" y="24115"/>
                    </a:cubicBezTo>
                    <a:lnTo>
                      <a:pt x="2431" y="0"/>
                    </a:lnTo>
                    <a:lnTo>
                      <a:pt x="8752" y="62702"/>
                    </a:lnTo>
                    <a:cubicBezTo>
                      <a:pt x="42828" y="229229"/>
                      <a:pt x="190170" y="354497"/>
                      <a:pt x="366772" y="354497"/>
                    </a:cubicBezTo>
                    <a:lnTo>
                      <a:pt x="5340977" y="354496"/>
                    </a:lnTo>
                    <a:cubicBezTo>
                      <a:pt x="5517579" y="354496"/>
                      <a:pt x="5664921" y="229229"/>
                      <a:pt x="5698998" y="62701"/>
                    </a:cubicBezTo>
                    <a:lnTo>
                      <a:pt x="5703991" y="1316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7" name="Google Shape;1267;p8"/>
            <p:cNvGrpSpPr/>
            <p:nvPr/>
          </p:nvGrpSpPr>
          <p:grpSpPr>
            <a:xfrm>
              <a:off x="7952172" y="3535170"/>
              <a:ext cx="3086305" cy="3281100"/>
              <a:chOff x="7952172" y="3535170"/>
              <a:chExt cx="3086305" cy="3281100"/>
            </a:xfrm>
          </p:grpSpPr>
          <p:sp>
            <p:nvSpPr>
              <p:cNvPr id="1268" name="Google Shape;1268;p8"/>
              <p:cNvSpPr/>
              <p:nvPr/>
            </p:nvSpPr>
            <p:spPr>
              <a:xfrm rot="-2829986">
                <a:off x="7439577" y="4978085"/>
                <a:ext cx="4107691" cy="39526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8"/>
              <p:cNvSpPr/>
              <p:nvPr/>
            </p:nvSpPr>
            <p:spPr>
              <a:xfrm rot="-2827716">
                <a:off x="7376022" y="5008186"/>
                <a:ext cx="4105426" cy="218287"/>
              </a:xfrm>
              <a:custGeom>
                <a:avLst/>
                <a:gdLst/>
                <a:ahLst/>
                <a:cxnLst/>
                <a:rect l="l" t="t" r="r" b="b"/>
                <a:pathLst>
                  <a:path w="4107570" h="218401" extrusionOk="0">
                    <a:moveTo>
                      <a:pt x="4049699" y="57870"/>
                    </a:moveTo>
                    <a:cubicBezTo>
                      <a:pt x="4085455" y="93627"/>
                      <a:pt x="4107570" y="143024"/>
                      <a:pt x="4107570" y="197586"/>
                    </a:cubicBezTo>
                    <a:lnTo>
                      <a:pt x="4107569" y="197586"/>
                    </a:lnTo>
                    <a:lnTo>
                      <a:pt x="4103367" y="218401"/>
                    </a:lnTo>
                    <a:lnTo>
                      <a:pt x="4090716" y="155740"/>
                    </a:lnTo>
                    <a:cubicBezTo>
                      <a:pt x="4060721" y="84823"/>
                      <a:pt x="3990500" y="35063"/>
                      <a:pt x="3908657" y="35064"/>
                    </a:cubicBezTo>
                    <a:lnTo>
                      <a:pt x="196259" y="35063"/>
                    </a:lnTo>
                    <a:cubicBezTo>
                      <a:pt x="114415" y="35064"/>
                      <a:pt x="44195" y="84824"/>
                      <a:pt x="14200" y="155740"/>
                    </a:cubicBezTo>
                    <a:lnTo>
                      <a:pt x="2876" y="211831"/>
                    </a:lnTo>
                    <a:lnTo>
                      <a:pt x="0" y="197585"/>
                    </a:lnTo>
                    <a:lnTo>
                      <a:pt x="0" y="197586"/>
                    </a:lnTo>
                    <a:cubicBezTo>
                      <a:pt x="1" y="88462"/>
                      <a:pt x="88462" y="0"/>
                      <a:pt x="197586" y="0"/>
                    </a:cubicBezTo>
                    <a:lnTo>
                      <a:pt x="3909984" y="0"/>
                    </a:lnTo>
                    <a:cubicBezTo>
                      <a:pt x="3964546" y="0"/>
                      <a:pt x="4013943" y="22115"/>
                      <a:pt x="4049699" y="57870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8"/>
              <p:cNvSpPr/>
              <p:nvPr/>
            </p:nvSpPr>
            <p:spPr>
              <a:xfrm rot="-2827716">
                <a:off x="7509199" y="5124823"/>
                <a:ext cx="4105427" cy="218290"/>
              </a:xfrm>
              <a:custGeom>
                <a:avLst/>
                <a:gdLst/>
                <a:ahLst/>
                <a:cxnLst/>
                <a:rect l="l" t="t" r="r" b="b"/>
                <a:pathLst>
                  <a:path w="4107571" h="218404" extrusionOk="0">
                    <a:moveTo>
                      <a:pt x="4104695" y="6570"/>
                    </a:moveTo>
                    <a:lnTo>
                      <a:pt x="4107571" y="20818"/>
                    </a:lnTo>
                    <a:lnTo>
                      <a:pt x="4107569" y="20818"/>
                    </a:lnTo>
                    <a:cubicBezTo>
                      <a:pt x="4107569" y="129942"/>
                      <a:pt x="4019108" y="218404"/>
                      <a:pt x="3909983" y="218404"/>
                    </a:cubicBezTo>
                    <a:lnTo>
                      <a:pt x="197587" y="218403"/>
                    </a:lnTo>
                    <a:cubicBezTo>
                      <a:pt x="88463" y="218403"/>
                      <a:pt x="0" y="129941"/>
                      <a:pt x="0" y="20818"/>
                    </a:cubicBezTo>
                    <a:lnTo>
                      <a:pt x="1" y="20818"/>
                    </a:lnTo>
                    <a:lnTo>
                      <a:pt x="4204" y="0"/>
                    </a:lnTo>
                    <a:lnTo>
                      <a:pt x="16855" y="62664"/>
                    </a:lnTo>
                    <a:cubicBezTo>
                      <a:pt x="46850" y="133580"/>
                      <a:pt x="117071" y="183340"/>
                      <a:pt x="198914" y="183340"/>
                    </a:cubicBezTo>
                    <a:lnTo>
                      <a:pt x="3911311" y="183341"/>
                    </a:lnTo>
                    <a:cubicBezTo>
                      <a:pt x="3993154" y="183341"/>
                      <a:pt x="4063375" y="133581"/>
                      <a:pt x="4093370" y="62664"/>
                    </a:cubicBezTo>
                    <a:lnTo>
                      <a:pt x="4104695" y="657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1" name="Google Shape;1271;p8"/>
            <p:cNvGrpSpPr/>
            <p:nvPr/>
          </p:nvGrpSpPr>
          <p:grpSpPr>
            <a:xfrm>
              <a:off x="9817792" y="3927025"/>
              <a:ext cx="1631594" cy="1728900"/>
              <a:chOff x="9817792" y="3927025"/>
              <a:chExt cx="1631594" cy="1728900"/>
            </a:xfrm>
          </p:grpSpPr>
          <p:sp>
            <p:nvSpPr>
              <p:cNvPr id="1272" name="Google Shape;1272;p8"/>
              <p:cNvSpPr/>
              <p:nvPr/>
            </p:nvSpPr>
            <p:spPr>
              <a:xfrm rot="-2829923">
                <a:off x="9564967" y="4670579"/>
                <a:ext cx="2133450" cy="24179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8"/>
              <p:cNvSpPr/>
              <p:nvPr/>
            </p:nvSpPr>
            <p:spPr>
              <a:xfrm rot="-2827716">
                <a:off x="9528923" y="4687498"/>
                <a:ext cx="2132346" cy="141707"/>
              </a:xfrm>
              <a:custGeom>
                <a:avLst/>
                <a:gdLst/>
                <a:ahLst/>
                <a:cxnLst/>
                <a:rect l="l" t="t" r="r" b="b"/>
                <a:pathLst>
                  <a:path w="2133460" h="141781" extrusionOk="0">
                    <a:moveTo>
                      <a:pt x="2098031" y="35430"/>
                    </a:moveTo>
                    <a:cubicBezTo>
                      <a:pt x="2119921" y="57320"/>
                      <a:pt x="2133460" y="87560"/>
                      <a:pt x="2133460" y="120964"/>
                    </a:cubicBezTo>
                    <a:lnTo>
                      <a:pt x="2133459" y="120963"/>
                    </a:lnTo>
                    <a:lnTo>
                      <a:pt x="2129256" y="141781"/>
                    </a:lnTo>
                    <a:lnTo>
                      <a:pt x="2122627" y="108944"/>
                    </a:lnTo>
                    <a:cubicBezTo>
                      <a:pt x="2104264" y="65527"/>
                      <a:pt x="2061274" y="35064"/>
                      <a:pt x="2011170" y="35065"/>
                    </a:cubicBezTo>
                    <a:lnTo>
                      <a:pt x="119635" y="35064"/>
                    </a:lnTo>
                    <a:cubicBezTo>
                      <a:pt x="69531" y="35064"/>
                      <a:pt x="26542" y="65528"/>
                      <a:pt x="8179" y="108943"/>
                    </a:cubicBezTo>
                    <a:lnTo>
                      <a:pt x="2877" y="135208"/>
                    </a:lnTo>
                    <a:lnTo>
                      <a:pt x="0" y="120963"/>
                    </a:lnTo>
                    <a:lnTo>
                      <a:pt x="9506" y="73880"/>
                    </a:lnTo>
                    <a:cubicBezTo>
                      <a:pt x="27870" y="30464"/>
                      <a:pt x="70859" y="1"/>
                      <a:pt x="120963" y="1"/>
                    </a:cubicBezTo>
                    <a:lnTo>
                      <a:pt x="2012497" y="1"/>
                    </a:lnTo>
                    <a:cubicBezTo>
                      <a:pt x="2045900" y="0"/>
                      <a:pt x="2076141" y="13540"/>
                      <a:pt x="2098031" y="35430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8"/>
              <p:cNvSpPr/>
              <p:nvPr/>
            </p:nvSpPr>
            <p:spPr>
              <a:xfrm rot="-2827716">
                <a:off x="9605909" y="4752042"/>
                <a:ext cx="2132346" cy="141708"/>
              </a:xfrm>
              <a:custGeom>
                <a:avLst/>
                <a:gdLst/>
                <a:ahLst/>
                <a:cxnLst/>
                <a:rect l="l" t="t" r="r" b="b"/>
                <a:pathLst>
                  <a:path w="2133460" h="141782" extrusionOk="0">
                    <a:moveTo>
                      <a:pt x="2130583" y="6573"/>
                    </a:moveTo>
                    <a:lnTo>
                      <a:pt x="2133460" y="20820"/>
                    </a:lnTo>
                    <a:lnTo>
                      <a:pt x="2133459" y="20819"/>
                    </a:lnTo>
                    <a:cubicBezTo>
                      <a:pt x="2133459" y="87625"/>
                      <a:pt x="2079303" y="141782"/>
                      <a:pt x="2012495" y="141782"/>
                    </a:cubicBezTo>
                    <a:lnTo>
                      <a:pt x="120963" y="141781"/>
                    </a:lnTo>
                    <a:cubicBezTo>
                      <a:pt x="70859" y="141781"/>
                      <a:pt x="27869" y="111318"/>
                      <a:pt x="9506" y="67902"/>
                    </a:cubicBezTo>
                    <a:lnTo>
                      <a:pt x="0" y="20819"/>
                    </a:lnTo>
                    <a:lnTo>
                      <a:pt x="4204" y="0"/>
                    </a:lnTo>
                    <a:lnTo>
                      <a:pt x="10833" y="32839"/>
                    </a:lnTo>
                    <a:cubicBezTo>
                      <a:pt x="29197" y="76254"/>
                      <a:pt x="72186" y="106718"/>
                      <a:pt x="122290" y="106718"/>
                    </a:cubicBezTo>
                    <a:lnTo>
                      <a:pt x="2013823" y="106719"/>
                    </a:lnTo>
                    <a:cubicBezTo>
                      <a:pt x="2063928" y="106718"/>
                      <a:pt x="2106917" y="76255"/>
                      <a:pt x="2125281" y="32840"/>
                    </a:cubicBezTo>
                    <a:lnTo>
                      <a:pt x="2130583" y="6573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5" name="Google Shape;1275;p8"/>
            <p:cNvGrpSpPr/>
            <p:nvPr/>
          </p:nvGrpSpPr>
          <p:grpSpPr>
            <a:xfrm>
              <a:off x="4808875" y="-111295"/>
              <a:ext cx="4335900" cy="4595400"/>
              <a:chOff x="4808875" y="-111295"/>
              <a:chExt cx="4335900" cy="4595400"/>
            </a:xfrm>
          </p:grpSpPr>
          <p:sp>
            <p:nvSpPr>
              <p:cNvPr id="1276" name="Google Shape;1276;p8"/>
              <p:cNvSpPr/>
              <p:nvPr/>
            </p:nvSpPr>
            <p:spPr>
              <a:xfrm rot="-2829990">
                <a:off x="4182321" y="1820955"/>
                <a:ext cx="5589007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8"/>
              <p:cNvSpPr/>
              <p:nvPr/>
            </p:nvSpPr>
            <p:spPr>
              <a:xfrm rot="-2827716">
                <a:off x="4118653" y="1851906"/>
                <a:ext cx="5567509" cy="509926"/>
              </a:xfrm>
              <a:custGeom>
                <a:avLst/>
                <a:gdLst/>
                <a:ahLst/>
                <a:cxnLst/>
                <a:rect l="l" t="t" r="r" b="b"/>
                <a:pathLst>
                  <a:path w="5570417" h="510192" extrusionOk="0">
                    <a:moveTo>
                      <a:pt x="5463381" y="107036"/>
                    </a:moveTo>
                    <a:cubicBezTo>
                      <a:pt x="5529514" y="173169"/>
                      <a:pt x="5570418" y="264531"/>
                      <a:pt x="5570417" y="365446"/>
                    </a:cubicBezTo>
                    <a:cubicBezTo>
                      <a:pt x="5570417" y="415903"/>
                      <a:pt x="5560192" y="463973"/>
                      <a:pt x="5541699" y="507693"/>
                    </a:cubicBezTo>
                    <a:lnTo>
                      <a:pt x="5540342" y="510192"/>
                    </a:lnTo>
                    <a:lnTo>
                      <a:pt x="5551648" y="473773"/>
                    </a:lnTo>
                    <a:cubicBezTo>
                      <a:pt x="5556516" y="449984"/>
                      <a:pt x="5559072" y="425352"/>
                      <a:pt x="5559072" y="400123"/>
                    </a:cubicBezTo>
                    <a:cubicBezTo>
                      <a:pt x="5559072" y="198293"/>
                      <a:pt x="5395458" y="34678"/>
                      <a:pt x="5193627" y="34678"/>
                    </a:cubicBezTo>
                    <a:lnTo>
                      <a:pt x="335369" y="34679"/>
                    </a:lnTo>
                    <a:cubicBezTo>
                      <a:pt x="209226" y="34679"/>
                      <a:pt x="98010" y="98591"/>
                      <a:pt x="32337" y="195800"/>
                    </a:cubicBezTo>
                    <a:lnTo>
                      <a:pt x="0" y="255376"/>
                    </a:lnTo>
                    <a:lnTo>
                      <a:pt x="9988" y="223198"/>
                    </a:lnTo>
                    <a:cubicBezTo>
                      <a:pt x="65466" y="92034"/>
                      <a:pt x="195342" y="1"/>
                      <a:pt x="346714" y="1"/>
                    </a:cubicBezTo>
                    <a:lnTo>
                      <a:pt x="5204973" y="0"/>
                    </a:lnTo>
                    <a:cubicBezTo>
                      <a:pt x="5305888" y="0"/>
                      <a:pt x="5397249" y="40904"/>
                      <a:pt x="5463381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8"/>
              <p:cNvSpPr/>
              <p:nvPr/>
            </p:nvSpPr>
            <p:spPr>
              <a:xfrm rot="-2827716">
                <a:off x="4271307" y="2012144"/>
                <a:ext cx="5567509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570417" h="510193" extrusionOk="0">
                    <a:moveTo>
                      <a:pt x="5570417" y="254816"/>
                    </a:moveTo>
                    <a:lnTo>
                      <a:pt x="5560429" y="286995"/>
                    </a:lnTo>
                    <a:cubicBezTo>
                      <a:pt x="5504952" y="418159"/>
                      <a:pt x="5375074" y="510192"/>
                      <a:pt x="5223702" y="510192"/>
                    </a:cubicBezTo>
                    <a:lnTo>
                      <a:pt x="365444" y="510192"/>
                    </a:lnTo>
                    <a:cubicBezTo>
                      <a:pt x="163614" y="510193"/>
                      <a:pt x="0" y="346577"/>
                      <a:pt x="0" y="144747"/>
                    </a:cubicBezTo>
                    <a:cubicBezTo>
                      <a:pt x="0" y="94290"/>
                      <a:pt x="10226" y="46221"/>
                      <a:pt x="28718" y="2500"/>
                    </a:cubicBezTo>
                    <a:lnTo>
                      <a:pt x="30075" y="0"/>
                    </a:lnTo>
                    <a:lnTo>
                      <a:pt x="18769" y="36420"/>
                    </a:lnTo>
                    <a:cubicBezTo>
                      <a:pt x="13902" y="60209"/>
                      <a:pt x="11345" y="84841"/>
                      <a:pt x="11345" y="110069"/>
                    </a:cubicBezTo>
                    <a:cubicBezTo>
                      <a:pt x="11345" y="311900"/>
                      <a:pt x="174959" y="475515"/>
                      <a:pt x="376790" y="475515"/>
                    </a:cubicBezTo>
                    <a:lnTo>
                      <a:pt x="5235047" y="475515"/>
                    </a:lnTo>
                    <a:cubicBezTo>
                      <a:pt x="5361191" y="475514"/>
                      <a:pt x="5472407" y="411603"/>
                      <a:pt x="5538080" y="314393"/>
                    </a:cubicBezTo>
                    <a:lnTo>
                      <a:pt x="5570417" y="25481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8"/>
            <p:cNvGrpSpPr/>
            <p:nvPr/>
          </p:nvGrpSpPr>
          <p:grpSpPr>
            <a:xfrm>
              <a:off x="1316031" y="142329"/>
              <a:ext cx="2671800" cy="2839500"/>
              <a:chOff x="1316031" y="142329"/>
              <a:chExt cx="2671800" cy="2839500"/>
            </a:xfrm>
          </p:grpSpPr>
          <p:sp>
            <p:nvSpPr>
              <p:cNvPr id="1280" name="Google Shape;1280;p8"/>
              <p:cNvSpPr/>
              <p:nvPr/>
            </p:nvSpPr>
            <p:spPr>
              <a:xfrm rot="-2830044">
                <a:off x="893477" y="1370600"/>
                <a:ext cx="3516907" cy="38295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8"/>
              <p:cNvSpPr/>
              <p:nvPr/>
            </p:nvSpPr>
            <p:spPr>
              <a:xfrm rot="-2827716">
                <a:off x="863305" y="1385770"/>
                <a:ext cx="3505215" cy="274960"/>
              </a:xfrm>
              <a:custGeom>
                <a:avLst/>
                <a:gdLst/>
                <a:ahLst/>
                <a:cxnLst/>
                <a:rect l="l" t="t" r="r" b="b"/>
                <a:pathLst>
                  <a:path w="3507046" h="275104" extrusionOk="0">
                    <a:moveTo>
                      <a:pt x="3450985" y="56062"/>
                    </a:moveTo>
                    <a:cubicBezTo>
                      <a:pt x="3485622" y="90699"/>
                      <a:pt x="3507046" y="138549"/>
                      <a:pt x="3507046" y="191404"/>
                    </a:cubicBezTo>
                    <a:cubicBezTo>
                      <a:pt x="3507046" y="217831"/>
                      <a:pt x="3501690" y="243008"/>
                      <a:pt x="3492004" y="265906"/>
                    </a:cubicBezTo>
                    <a:lnTo>
                      <a:pt x="3485803" y="275104"/>
                    </a:lnTo>
                    <a:lnTo>
                      <a:pt x="3495700" y="226082"/>
                    </a:lnTo>
                    <a:cubicBezTo>
                      <a:pt x="3495701" y="120372"/>
                      <a:pt x="3410007" y="34678"/>
                      <a:pt x="3304298" y="34679"/>
                    </a:cubicBezTo>
                    <a:lnTo>
                      <a:pt x="170160" y="34678"/>
                    </a:lnTo>
                    <a:cubicBezTo>
                      <a:pt x="117306" y="34678"/>
                      <a:pt x="69455" y="56102"/>
                      <a:pt x="34818" y="90739"/>
                    </a:cubicBezTo>
                    <a:lnTo>
                      <a:pt x="0" y="142381"/>
                    </a:lnTo>
                    <a:lnTo>
                      <a:pt x="5144" y="116901"/>
                    </a:lnTo>
                    <a:cubicBezTo>
                      <a:pt x="34200" y="48203"/>
                      <a:pt x="102224" y="1"/>
                      <a:pt x="181506" y="0"/>
                    </a:cubicBezTo>
                    <a:lnTo>
                      <a:pt x="3315643" y="1"/>
                    </a:lnTo>
                    <a:cubicBezTo>
                      <a:pt x="3368497" y="1"/>
                      <a:pt x="3416348" y="21424"/>
                      <a:pt x="3450985" y="56062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8"/>
              <p:cNvSpPr/>
              <p:nvPr/>
            </p:nvSpPr>
            <p:spPr>
              <a:xfrm rot="-2827716">
                <a:off x="939100" y="1462710"/>
                <a:ext cx="3505215" cy="274959"/>
              </a:xfrm>
              <a:custGeom>
                <a:avLst/>
                <a:gdLst/>
                <a:ahLst/>
                <a:cxnLst/>
                <a:rect l="l" t="t" r="r" b="b"/>
                <a:pathLst>
                  <a:path w="3507046" h="275103" extrusionOk="0">
                    <a:moveTo>
                      <a:pt x="3507046" y="132723"/>
                    </a:moveTo>
                    <a:lnTo>
                      <a:pt x="3501902" y="158203"/>
                    </a:lnTo>
                    <a:cubicBezTo>
                      <a:pt x="3472846" y="226900"/>
                      <a:pt x="3404822" y="275103"/>
                      <a:pt x="3325540" y="275103"/>
                    </a:cubicBezTo>
                    <a:lnTo>
                      <a:pt x="191404" y="275103"/>
                    </a:lnTo>
                    <a:cubicBezTo>
                      <a:pt x="85694" y="275103"/>
                      <a:pt x="0" y="189409"/>
                      <a:pt x="0" y="83700"/>
                    </a:cubicBezTo>
                    <a:cubicBezTo>
                      <a:pt x="0" y="57272"/>
                      <a:pt x="5356" y="32096"/>
                      <a:pt x="15042" y="9197"/>
                    </a:cubicBezTo>
                    <a:lnTo>
                      <a:pt x="21243" y="0"/>
                    </a:lnTo>
                    <a:lnTo>
                      <a:pt x="11346" y="49022"/>
                    </a:lnTo>
                    <a:cubicBezTo>
                      <a:pt x="11345" y="154732"/>
                      <a:pt x="97039" y="240425"/>
                      <a:pt x="202749" y="240426"/>
                    </a:cubicBezTo>
                    <a:lnTo>
                      <a:pt x="3336885" y="240426"/>
                    </a:lnTo>
                    <a:cubicBezTo>
                      <a:pt x="3389740" y="240426"/>
                      <a:pt x="3437591" y="219002"/>
                      <a:pt x="3472228" y="184365"/>
                    </a:cubicBezTo>
                    <a:lnTo>
                      <a:pt x="3507046" y="132723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3" name="Google Shape;1283;p8"/>
            <p:cNvGrpSpPr/>
            <p:nvPr/>
          </p:nvGrpSpPr>
          <p:grpSpPr>
            <a:xfrm>
              <a:off x="5624194" y="350969"/>
              <a:ext cx="4465200" cy="4734600"/>
              <a:chOff x="5624194" y="350969"/>
              <a:chExt cx="4465200" cy="4734600"/>
            </a:xfrm>
          </p:grpSpPr>
          <p:sp>
            <p:nvSpPr>
              <p:cNvPr id="1284" name="Google Shape;1284;p8"/>
              <p:cNvSpPr/>
              <p:nvPr/>
            </p:nvSpPr>
            <p:spPr>
              <a:xfrm rot="-2829881">
                <a:off x="4967296" y="2352819"/>
                <a:ext cx="5778994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8"/>
              <p:cNvSpPr/>
              <p:nvPr/>
            </p:nvSpPr>
            <p:spPr>
              <a:xfrm rot="-2827716">
                <a:off x="4903645" y="2383838"/>
                <a:ext cx="5757263" cy="509928"/>
              </a:xfrm>
              <a:custGeom>
                <a:avLst/>
                <a:gdLst/>
                <a:ahLst/>
                <a:cxnLst/>
                <a:rect l="l" t="t" r="r" b="b"/>
                <a:pathLst>
                  <a:path w="5760270" h="510194" extrusionOk="0">
                    <a:moveTo>
                      <a:pt x="5653234" y="107036"/>
                    </a:moveTo>
                    <a:cubicBezTo>
                      <a:pt x="5719367" y="173169"/>
                      <a:pt x="5760270" y="264529"/>
                      <a:pt x="5760270" y="365445"/>
                    </a:cubicBezTo>
                    <a:cubicBezTo>
                      <a:pt x="5760270" y="415902"/>
                      <a:pt x="5750045" y="463972"/>
                      <a:pt x="5731553" y="507693"/>
                    </a:cubicBezTo>
                    <a:lnTo>
                      <a:pt x="5730195" y="510194"/>
                    </a:lnTo>
                    <a:lnTo>
                      <a:pt x="5741501" y="473772"/>
                    </a:lnTo>
                    <a:cubicBezTo>
                      <a:pt x="5746369" y="449983"/>
                      <a:pt x="5748925" y="425351"/>
                      <a:pt x="5748925" y="400122"/>
                    </a:cubicBezTo>
                    <a:cubicBezTo>
                      <a:pt x="5748925" y="198292"/>
                      <a:pt x="5585310" y="34678"/>
                      <a:pt x="5383480" y="34678"/>
                    </a:cubicBezTo>
                    <a:lnTo>
                      <a:pt x="335370" y="34678"/>
                    </a:lnTo>
                    <a:cubicBezTo>
                      <a:pt x="209227" y="34679"/>
                      <a:pt x="98010" y="98590"/>
                      <a:pt x="32337" y="195800"/>
                    </a:cubicBezTo>
                    <a:lnTo>
                      <a:pt x="0" y="255377"/>
                    </a:lnTo>
                    <a:lnTo>
                      <a:pt x="9989" y="223198"/>
                    </a:lnTo>
                    <a:cubicBezTo>
                      <a:pt x="65466" y="92034"/>
                      <a:pt x="195343" y="1"/>
                      <a:pt x="346716" y="1"/>
                    </a:cubicBezTo>
                    <a:lnTo>
                      <a:pt x="5394825" y="0"/>
                    </a:lnTo>
                    <a:cubicBezTo>
                      <a:pt x="5495740" y="0"/>
                      <a:pt x="5587102" y="40904"/>
                      <a:pt x="5653234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8"/>
              <p:cNvSpPr/>
              <p:nvPr/>
            </p:nvSpPr>
            <p:spPr>
              <a:xfrm rot="-2827716">
                <a:off x="5056297" y="2544077"/>
                <a:ext cx="5757263" cy="509925"/>
              </a:xfrm>
              <a:custGeom>
                <a:avLst/>
                <a:gdLst/>
                <a:ahLst/>
                <a:cxnLst/>
                <a:rect l="l" t="t" r="r" b="b"/>
                <a:pathLst>
                  <a:path w="5760270" h="510191" extrusionOk="0">
                    <a:moveTo>
                      <a:pt x="5760270" y="254817"/>
                    </a:moveTo>
                    <a:lnTo>
                      <a:pt x="5750282" y="286994"/>
                    </a:lnTo>
                    <a:cubicBezTo>
                      <a:pt x="5694805" y="418157"/>
                      <a:pt x="5564928" y="510191"/>
                      <a:pt x="5413556" y="510191"/>
                    </a:cubicBezTo>
                    <a:lnTo>
                      <a:pt x="365446" y="510191"/>
                    </a:lnTo>
                    <a:cubicBezTo>
                      <a:pt x="163615" y="510191"/>
                      <a:pt x="0" y="346576"/>
                      <a:pt x="0" y="144746"/>
                    </a:cubicBezTo>
                    <a:cubicBezTo>
                      <a:pt x="0" y="94289"/>
                      <a:pt x="10226" y="46220"/>
                      <a:pt x="28719" y="2499"/>
                    </a:cubicBezTo>
                    <a:lnTo>
                      <a:pt x="30075" y="0"/>
                    </a:lnTo>
                    <a:lnTo>
                      <a:pt x="18770" y="36419"/>
                    </a:lnTo>
                    <a:cubicBezTo>
                      <a:pt x="13902" y="60208"/>
                      <a:pt x="11345" y="84840"/>
                      <a:pt x="11345" y="110069"/>
                    </a:cubicBezTo>
                    <a:cubicBezTo>
                      <a:pt x="11345" y="311899"/>
                      <a:pt x="174961" y="475514"/>
                      <a:pt x="376791" y="475513"/>
                    </a:cubicBezTo>
                    <a:lnTo>
                      <a:pt x="5424901" y="475513"/>
                    </a:lnTo>
                    <a:cubicBezTo>
                      <a:pt x="5551044" y="475513"/>
                      <a:pt x="5662261" y="411601"/>
                      <a:pt x="5727934" y="314392"/>
                    </a:cubicBezTo>
                    <a:lnTo>
                      <a:pt x="5760270" y="254817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7" name="Google Shape;1287;p8"/>
            <p:cNvGrpSpPr/>
            <p:nvPr/>
          </p:nvGrpSpPr>
          <p:grpSpPr>
            <a:xfrm>
              <a:off x="949298" y="529687"/>
              <a:ext cx="4532700" cy="4800900"/>
              <a:chOff x="949298" y="529687"/>
              <a:chExt cx="4532700" cy="4800900"/>
            </a:xfrm>
          </p:grpSpPr>
          <p:sp>
            <p:nvSpPr>
              <p:cNvPr id="1288" name="Google Shape;1288;p8"/>
              <p:cNvSpPr/>
              <p:nvPr/>
            </p:nvSpPr>
            <p:spPr>
              <a:xfrm rot="-2829942">
                <a:off x="310652" y="2532850"/>
                <a:ext cx="5809992" cy="7945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8"/>
              <p:cNvSpPr/>
              <p:nvPr/>
            </p:nvSpPr>
            <p:spPr>
              <a:xfrm rot="-2827716">
                <a:off x="242082" y="2566031"/>
                <a:ext cx="5785735" cy="554090"/>
              </a:xfrm>
              <a:custGeom>
                <a:avLst/>
                <a:gdLst/>
                <a:ahLst/>
                <a:cxnLst/>
                <a:rect l="l" t="t" r="r" b="b"/>
                <a:pathLst>
                  <a:path w="5788757" h="554379" extrusionOk="0">
                    <a:moveTo>
                      <a:pt x="5672404" y="116353"/>
                    </a:moveTo>
                    <a:cubicBezTo>
                      <a:pt x="5744292" y="188242"/>
                      <a:pt x="5788757" y="287555"/>
                      <a:pt x="5788757" y="397253"/>
                    </a:cubicBezTo>
                    <a:cubicBezTo>
                      <a:pt x="5788757" y="452102"/>
                      <a:pt x="5777641" y="504354"/>
                      <a:pt x="5757539" y="551881"/>
                    </a:cubicBezTo>
                    <a:lnTo>
                      <a:pt x="5756183" y="554379"/>
                    </a:lnTo>
                    <a:lnTo>
                      <a:pt x="5769341" y="511991"/>
                    </a:lnTo>
                    <a:cubicBezTo>
                      <a:pt x="5774633" y="486130"/>
                      <a:pt x="5777412" y="459355"/>
                      <a:pt x="5777412" y="431930"/>
                    </a:cubicBezTo>
                    <a:cubicBezTo>
                      <a:pt x="5777411" y="212534"/>
                      <a:pt x="5599556" y="34679"/>
                      <a:pt x="5380160" y="34678"/>
                    </a:cubicBezTo>
                    <a:lnTo>
                      <a:pt x="364678" y="34678"/>
                    </a:lnTo>
                    <a:cubicBezTo>
                      <a:pt x="227556" y="34678"/>
                      <a:pt x="106659" y="104154"/>
                      <a:pt x="35270" y="209823"/>
                    </a:cubicBezTo>
                    <a:lnTo>
                      <a:pt x="0" y="274803"/>
                    </a:lnTo>
                    <a:lnTo>
                      <a:pt x="9989" y="242624"/>
                    </a:lnTo>
                    <a:cubicBezTo>
                      <a:pt x="70295" y="100045"/>
                      <a:pt x="211476" y="1"/>
                      <a:pt x="376023" y="1"/>
                    </a:cubicBezTo>
                    <a:lnTo>
                      <a:pt x="5391505" y="0"/>
                    </a:lnTo>
                    <a:cubicBezTo>
                      <a:pt x="5501203" y="1"/>
                      <a:pt x="5600515" y="44465"/>
                      <a:pt x="5672404" y="116353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8"/>
              <p:cNvSpPr/>
              <p:nvPr/>
            </p:nvSpPr>
            <p:spPr>
              <a:xfrm rot="-2827716">
                <a:off x="407282" y="2741308"/>
                <a:ext cx="5785735" cy="554091"/>
              </a:xfrm>
              <a:custGeom>
                <a:avLst/>
                <a:gdLst/>
                <a:ahLst/>
                <a:cxnLst/>
                <a:rect l="l" t="t" r="r" b="b"/>
                <a:pathLst>
                  <a:path w="5788757" h="554380" extrusionOk="0">
                    <a:moveTo>
                      <a:pt x="5788757" y="279576"/>
                    </a:moveTo>
                    <a:lnTo>
                      <a:pt x="5778768" y="311755"/>
                    </a:lnTo>
                    <a:cubicBezTo>
                      <a:pt x="5718461" y="454335"/>
                      <a:pt x="5577281" y="554379"/>
                      <a:pt x="5412734" y="554380"/>
                    </a:cubicBezTo>
                    <a:lnTo>
                      <a:pt x="397252" y="554379"/>
                    </a:lnTo>
                    <a:cubicBezTo>
                      <a:pt x="177856" y="554380"/>
                      <a:pt x="0" y="376524"/>
                      <a:pt x="0" y="157127"/>
                    </a:cubicBezTo>
                    <a:cubicBezTo>
                      <a:pt x="0" y="102278"/>
                      <a:pt x="11116" y="50026"/>
                      <a:pt x="31218" y="2499"/>
                    </a:cubicBezTo>
                    <a:lnTo>
                      <a:pt x="32574" y="0"/>
                    </a:lnTo>
                    <a:lnTo>
                      <a:pt x="19416" y="42389"/>
                    </a:lnTo>
                    <a:cubicBezTo>
                      <a:pt x="14124" y="68250"/>
                      <a:pt x="11345" y="95025"/>
                      <a:pt x="11345" y="122449"/>
                    </a:cubicBezTo>
                    <a:cubicBezTo>
                      <a:pt x="11345" y="341846"/>
                      <a:pt x="189201" y="519702"/>
                      <a:pt x="408598" y="519702"/>
                    </a:cubicBezTo>
                    <a:lnTo>
                      <a:pt x="5424079" y="519702"/>
                    </a:lnTo>
                    <a:cubicBezTo>
                      <a:pt x="5561201" y="519702"/>
                      <a:pt x="5682097" y="450227"/>
                      <a:pt x="5753486" y="344557"/>
                    </a:cubicBezTo>
                    <a:lnTo>
                      <a:pt x="5788757" y="27957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1" name="Google Shape;1291;p8"/>
            <p:cNvGrpSpPr/>
            <p:nvPr/>
          </p:nvGrpSpPr>
          <p:grpSpPr>
            <a:xfrm>
              <a:off x="2032969" y="864182"/>
              <a:ext cx="4314900" cy="4572900"/>
              <a:chOff x="2032969" y="864182"/>
              <a:chExt cx="4314900" cy="4572900"/>
            </a:xfrm>
          </p:grpSpPr>
          <p:sp>
            <p:nvSpPr>
              <p:cNvPr id="1292" name="Google Shape;1292;p8"/>
              <p:cNvSpPr/>
              <p:nvPr/>
            </p:nvSpPr>
            <p:spPr>
              <a:xfrm rot="-2830053">
                <a:off x="1411304" y="2785182"/>
                <a:ext cx="5558230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8"/>
              <p:cNvSpPr/>
              <p:nvPr/>
            </p:nvSpPr>
            <p:spPr>
              <a:xfrm rot="-2827716">
                <a:off x="1347693" y="2816223"/>
                <a:ext cx="5536567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539459" h="510193" extrusionOk="0">
                    <a:moveTo>
                      <a:pt x="5432423" y="107037"/>
                    </a:moveTo>
                    <a:cubicBezTo>
                      <a:pt x="5498556" y="173170"/>
                      <a:pt x="5539459" y="264531"/>
                      <a:pt x="5539459" y="365446"/>
                    </a:cubicBezTo>
                    <a:cubicBezTo>
                      <a:pt x="5539459" y="415903"/>
                      <a:pt x="5529233" y="463972"/>
                      <a:pt x="5510741" y="507694"/>
                    </a:cubicBezTo>
                    <a:lnTo>
                      <a:pt x="5509384" y="510193"/>
                    </a:lnTo>
                    <a:lnTo>
                      <a:pt x="5520689" y="473773"/>
                    </a:lnTo>
                    <a:cubicBezTo>
                      <a:pt x="5525558" y="449984"/>
                      <a:pt x="5528114" y="425352"/>
                      <a:pt x="5528114" y="400124"/>
                    </a:cubicBezTo>
                    <a:cubicBezTo>
                      <a:pt x="5528114" y="198293"/>
                      <a:pt x="5364500" y="34678"/>
                      <a:pt x="5162669" y="34678"/>
                    </a:cubicBezTo>
                    <a:lnTo>
                      <a:pt x="335370" y="34678"/>
                    </a:lnTo>
                    <a:cubicBezTo>
                      <a:pt x="209226" y="34678"/>
                      <a:pt x="98010" y="98590"/>
                      <a:pt x="32337" y="195800"/>
                    </a:cubicBezTo>
                    <a:lnTo>
                      <a:pt x="0" y="255375"/>
                    </a:lnTo>
                    <a:lnTo>
                      <a:pt x="9988" y="223198"/>
                    </a:lnTo>
                    <a:cubicBezTo>
                      <a:pt x="65466" y="92034"/>
                      <a:pt x="195342" y="1"/>
                      <a:pt x="346715" y="0"/>
                    </a:cubicBezTo>
                    <a:lnTo>
                      <a:pt x="5174015" y="1"/>
                    </a:lnTo>
                    <a:cubicBezTo>
                      <a:pt x="5274930" y="1"/>
                      <a:pt x="5366291" y="40905"/>
                      <a:pt x="5432423" y="10703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8"/>
              <p:cNvSpPr/>
              <p:nvPr/>
            </p:nvSpPr>
            <p:spPr>
              <a:xfrm rot="-2827716">
                <a:off x="1500345" y="2976459"/>
                <a:ext cx="5536567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539459" h="510193" extrusionOk="0">
                    <a:moveTo>
                      <a:pt x="5539459" y="254818"/>
                    </a:moveTo>
                    <a:lnTo>
                      <a:pt x="5529471" y="286996"/>
                    </a:lnTo>
                    <a:cubicBezTo>
                      <a:pt x="5473993" y="418159"/>
                      <a:pt x="5344117" y="510193"/>
                      <a:pt x="5192744" y="510193"/>
                    </a:cubicBezTo>
                    <a:lnTo>
                      <a:pt x="365445" y="510193"/>
                    </a:lnTo>
                    <a:cubicBezTo>
                      <a:pt x="163616" y="510193"/>
                      <a:pt x="0" y="346578"/>
                      <a:pt x="0" y="144749"/>
                    </a:cubicBezTo>
                    <a:cubicBezTo>
                      <a:pt x="0" y="94291"/>
                      <a:pt x="10226" y="46222"/>
                      <a:pt x="28718" y="2500"/>
                    </a:cubicBezTo>
                    <a:lnTo>
                      <a:pt x="30075" y="0"/>
                    </a:lnTo>
                    <a:lnTo>
                      <a:pt x="18770" y="36421"/>
                    </a:lnTo>
                    <a:cubicBezTo>
                      <a:pt x="13902" y="60210"/>
                      <a:pt x="11345" y="84842"/>
                      <a:pt x="11345" y="110071"/>
                    </a:cubicBezTo>
                    <a:cubicBezTo>
                      <a:pt x="11345" y="311900"/>
                      <a:pt x="174961" y="475516"/>
                      <a:pt x="376790" y="475515"/>
                    </a:cubicBezTo>
                    <a:lnTo>
                      <a:pt x="5204090" y="475515"/>
                    </a:lnTo>
                    <a:cubicBezTo>
                      <a:pt x="5330233" y="475515"/>
                      <a:pt x="5441449" y="411603"/>
                      <a:pt x="5507122" y="314394"/>
                    </a:cubicBezTo>
                    <a:lnTo>
                      <a:pt x="5539459" y="254818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5" name="Google Shape;1295;p8"/>
            <p:cNvGrpSpPr/>
            <p:nvPr/>
          </p:nvGrpSpPr>
          <p:grpSpPr>
            <a:xfrm>
              <a:off x="5255762" y="2121228"/>
              <a:ext cx="4399200" cy="4663500"/>
              <a:chOff x="5255762" y="2121228"/>
              <a:chExt cx="4399200" cy="4663500"/>
            </a:xfrm>
          </p:grpSpPr>
          <p:sp>
            <p:nvSpPr>
              <p:cNvPr id="1296" name="Google Shape;1296;p8"/>
              <p:cNvSpPr/>
              <p:nvPr/>
            </p:nvSpPr>
            <p:spPr>
              <a:xfrm rot="-2829916">
                <a:off x="4614371" y="4087528"/>
                <a:ext cx="5681983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p8"/>
              <p:cNvSpPr/>
              <p:nvPr/>
            </p:nvSpPr>
            <p:spPr>
              <a:xfrm rot="-2827716">
                <a:off x="4550710" y="4118522"/>
                <a:ext cx="5660315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663271" h="510193" extrusionOk="0">
                    <a:moveTo>
                      <a:pt x="5556235" y="107036"/>
                    </a:moveTo>
                    <a:cubicBezTo>
                      <a:pt x="5622367" y="173169"/>
                      <a:pt x="5663271" y="264530"/>
                      <a:pt x="5663271" y="365444"/>
                    </a:cubicBezTo>
                    <a:cubicBezTo>
                      <a:pt x="5663271" y="415902"/>
                      <a:pt x="5653045" y="463971"/>
                      <a:pt x="5634553" y="507693"/>
                    </a:cubicBezTo>
                    <a:lnTo>
                      <a:pt x="5633195" y="510193"/>
                    </a:lnTo>
                    <a:lnTo>
                      <a:pt x="5644501" y="473772"/>
                    </a:lnTo>
                    <a:cubicBezTo>
                      <a:pt x="5649369" y="449982"/>
                      <a:pt x="5651925" y="425351"/>
                      <a:pt x="5651925" y="400122"/>
                    </a:cubicBezTo>
                    <a:cubicBezTo>
                      <a:pt x="5651926" y="198292"/>
                      <a:pt x="5488311" y="34678"/>
                      <a:pt x="5286481" y="34677"/>
                    </a:cubicBezTo>
                    <a:lnTo>
                      <a:pt x="335370" y="34677"/>
                    </a:lnTo>
                    <a:cubicBezTo>
                      <a:pt x="209226" y="34677"/>
                      <a:pt x="98010" y="98589"/>
                      <a:pt x="32337" y="195798"/>
                    </a:cubicBezTo>
                    <a:lnTo>
                      <a:pt x="0" y="255374"/>
                    </a:lnTo>
                    <a:lnTo>
                      <a:pt x="9988" y="223197"/>
                    </a:lnTo>
                    <a:cubicBezTo>
                      <a:pt x="65466" y="92033"/>
                      <a:pt x="195343" y="-1"/>
                      <a:pt x="346715" y="0"/>
                    </a:cubicBezTo>
                    <a:lnTo>
                      <a:pt x="5297827" y="0"/>
                    </a:lnTo>
                    <a:cubicBezTo>
                      <a:pt x="5398741" y="0"/>
                      <a:pt x="5490103" y="40904"/>
                      <a:pt x="5556235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8"/>
              <p:cNvSpPr/>
              <p:nvPr/>
            </p:nvSpPr>
            <p:spPr>
              <a:xfrm rot="-2827716">
                <a:off x="4703362" y="4278757"/>
                <a:ext cx="5660314" cy="509928"/>
              </a:xfrm>
              <a:custGeom>
                <a:avLst/>
                <a:gdLst/>
                <a:ahLst/>
                <a:cxnLst/>
                <a:rect l="l" t="t" r="r" b="b"/>
                <a:pathLst>
                  <a:path w="5663270" h="510194" extrusionOk="0">
                    <a:moveTo>
                      <a:pt x="5663270" y="254819"/>
                    </a:moveTo>
                    <a:lnTo>
                      <a:pt x="5653283" y="286996"/>
                    </a:lnTo>
                    <a:cubicBezTo>
                      <a:pt x="5597805" y="418160"/>
                      <a:pt x="5467928" y="510193"/>
                      <a:pt x="5316556" y="510193"/>
                    </a:cubicBezTo>
                    <a:lnTo>
                      <a:pt x="365445" y="510194"/>
                    </a:lnTo>
                    <a:cubicBezTo>
                      <a:pt x="163615" y="510194"/>
                      <a:pt x="0" y="346579"/>
                      <a:pt x="0" y="144749"/>
                    </a:cubicBezTo>
                    <a:cubicBezTo>
                      <a:pt x="0" y="94291"/>
                      <a:pt x="10226" y="46222"/>
                      <a:pt x="28718" y="2501"/>
                    </a:cubicBezTo>
                    <a:lnTo>
                      <a:pt x="30075" y="0"/>
                    </a:lnTo>
                    <a:lnTo>
                      <a:pt x="18770" y="36421"/>
                    </a:lnTo>
                    <a:cubicBezTo>
                      <a:pt x="13901" y="60210"/>
                      <a:pt x="11345" y="84843"/>
                      <a:pt x="11345" y="110071"/>
                    </a:cubicBezTo>
                    <a:cubicBezTo>
                      <a:pt x="11345" y="311901"/>
                      <a:pt x="174960" y="475516"/>
                      <a:pt x="376790" y="475516"/>
                    </a:cubicBezTo>
                    <a:lnTo>
                      <a:pt x="5327901" y="475516"/>
                    </a:lnTo>
                    <a:cubicBezTo>
                      <a:pt x="5454045" y="475516"/>
                      <a:pt x="5565261" y="411604"/>
                      <a:pt x="5630934" y="314394"/>
                    </a:cubicBezTo>
                    <a:lnTo>
                      <a:pt x="5663270" y="254819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9" name="Google Shape;1299;p8"/>
            <p:cNvGrpSpPr/>
            <p:nvPr/>
          </p:nvGrpSpPr>
          <p:grpSpPr>
            <a:xfrm>
              <a:off x="7086948" y="2711938"/>
              <a:ext cx="3990300" cy="4222800"/>
              <a:chOff x="7086948" y="2711938"/>
              <a:chExt cx="3990300" cy="4222800"/>
            </a:xfrm>
          </p:grpSpPr>
          <p:sp>
            <p:nvSpPr>
              <p:cNvPr id="1300" name="Google Shape;1300;p8"/>
              <p:cNvSpPr/>
              <p:nvPr/>
            </p:nvSpPr>
            <p:spPr>
              <a:xfrm rot="-2830071">
                <a:off x="6541696" y="4457889"/>
                <a:ext cx="5080804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8"/>
              <p:cNvSpPr/>
              <p:nvPr/>
            </p:nvSpPr>
            <p:spPr>
              <a:xfrm rot="-2827716">
                <a:off x="6477943" y="4488751"/>
                <a:ext cx="5059349" cy="509926"/>
              </a:xfrm>
              <a:custGeom>
                <a:avLst/>
                <a:gdLst/>
                <a:ahLst/>
                <a:cxnLst/>
                <a:rect l="l" t="t" r="r" b="b"/>
                <a:pathLst>
                  <a:path w="5061991" h="510192" extrusionOk="0">
                    <a:moveTo>
                      <a:pt x="4954955" y="107036"/>
                    </a:moveTo>
                    <a:cubicBezTo>
                      <a:pt x="5021087" y="173169"/>
                      <a:pt x="5061991" y="264531"/>
                      <a:pt x="5061991" y="365445"/>
                    </a:cubicBezTo>
                    <a:cubicBezTo>
                      <a:pt x="5061991" y="415903"/>
                      <a:pt x="5051765" y="463972"/>
                      <a:pt x="5033272" y="507693"/>
                    </a:cubicBezTo>
                    <a:lnTo>
                      <a:pt x="5031916" y="510192"/>
                    </a:lnTo>
                    <a:lnTo>
                      <a:pt x="5043221" y="473773"/>
                    </a:lnTo>
                    <a:cubicBezTo>
                      <a:pt x="5048089" y="449983"/>
                      <a:pt x="5050646" y="425352"/>
                      <a:pt x="5050646" y="400123"/>
                    </a:cubicBezTo>
                    <a:cubicBezTo>
                      <a:pt x="5050646" y="198293"/>
                      <a:pt x="4887031" y="34678"/>
                      <a:pt x="4685200" y="34678"/>
                    </a:cubicBezTo>
                    <a:lnTo>
                      <a:pt x="335370" y="34678"/>
                    </a:lnTo>
                    <a:cubicBezTo>
                      <a:pt x="209226" y="34678"/>
                      <a:pt x="98010" y="98590"/>
                      <a:pt x="32336" y="195799"/>
                    </a:cubicBezTo>
                    <a:lnTo>
                      <a:pt x="0" y="255374"/>
                    </a:lnTo>
                    <a:lnTo>
                      <a:pt x="9988" y="223197"/>
                    </a:lnTo>
                    <a:cubicBezTo>
                      <a:pt x="65466" y="92034"/>
                      <a:pt x="195342" y="0"/>
                      <a:pt x="346715" y="0"/>
                    </a:cubicBezTo>
                    <a:lnTo>
                      <a:pt x="4696545" y="1"/>
                    </a:lnTo>
                    <a:cubicBezTo>
                      <a:pt x="4797461" y="1"/>
                      <a:pt x="4888822" y="40904"/>
                      <a:pt x="4954955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8"/>
              <p:cNvSpPr/>
              <p:nvPr/>
            </p:nvSpPr>
            <p:spPr>
              <a:xfrm rot="-2827716">
                <a:off x="6630593" y="4648986"/>
                <a:ext cx="5059350" cy="509928"/>
              </a:xfrm>
              <a:custGeom>
                <a:avLst/>
                <a:gdLst/>
                <a:ahLst/>
                <a:cxnLst/>
                <a:rect l="l" t="t" r="r" b="b"/>
                <a:pathLst>
                  <a:path w="5061992" h="510194" extrusionOk="0">
                    <a:moveTo>
                      <a:pt x="5061992" y="254818"/>
                    </a:moveTo>
                    <a:lnTo>
                      <a:pt x="5052003" y="286996"/>
                    </a:lnTo>
                    <a:cubicBezTo>
                      <a:pt x="4996525" y="418160"/>
                      <a:pt x="4866649" y="510193"/>
                      <a:pt x="4715276" y="510194"/>
                    </a:cubicBezTo>
                    <a:lnTo>
                      <a:pt x="365445" y="510194"/>
                    </a:lnTo>
                    <a:cubicBezTo>
                      <a:pt x="163616" y="510194"/>
                      <a:pt x="0" y="346579"/>
                      <a:pt x="1" y="144749"/>
                    </a:cubicBezTo>
                    <a:cubicBezTo>
                      <a:pt x="1" y="94292"/>
                      <a:pt x="10227" y="46223"/>
                      <a:pt x="28719" y="2501"/>
                    </a:cubicBezTo>
                    <a:lnTo>
                      <a:pt x="30076" y="0"/>
                    </a:lnTo>
                    <a:lnTo>
                      <a:pt x="18771" y="36422"/>
                    </a:lnTo>
                    <a:cubicBezTo>
                      <a:pt x="13902" y="60211"/>
                      <a:pt x="11346" y="84843"/>
                      <a:pt x="11346" y="110072"/>
                    </a:cubicBezTo>
                    <a:cubicBezTo>
                      <a:pt x="11345" y="311901"/>
                      <a:pt x="174961" y="475517"/>
                      <a:pt x="376790" y="475516"/>
                    </a:cubicBezTo>
                    <a:lnTo>
                      <a:pt x="4726622" y="475516"/>
                    </a:lnTo>
                    <a:cubicBezTo>
                      <a:pt x="4852765" y="475516"/>
                      <a:pt x="4963982" y="411604"/>
                      <a:pt x="5029655" y="314395"/>
                    </a:cubicBezTo>
                    <a:lnTo>
                      <a:pt x="5061992" y="254818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03" name="Google Shape;1303;p8"/>
          <p:cNvSpPr txBox="1">
            <a:spLocks noGrp="1"/>
          </p:cNvSpPr>
          <p:nvPr>
            <p:ph type="body" idx="1"/>
          </p:nvPr>
        </p:nvSpPr>
        <p:spPr>
          <a:xfrm>
            <a:off x="873350" y="2446000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304" name="Google Shape;1304;p8"/>
          <p:cNvSpPr txBox="1">
            <a:spLocks noGrp="1"/>
          </p:cNvSpPr>
          <p:nvPr>
            <p:ph type="body" idx="2"/>
          </p:nvPr>
        </p:nvSpPr>
        <p:spPr>
          <a:xfrm>
            <a:off x="6464146" y="2434250"/>
            <a:ext cx="49611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305" name="Google Shape;1305;p8"/>
          <p:cNvSpPr txBox="1">
            <a:spLocks noGrp="1"/>
          </p:cNvSpPr>
          <p:nvPr>
            <p:ph type="title"/>
          </p:nvPr>
        </p:nvSpPr>
        <p:spPr>
          <a:xfrm>
            <a:off x="490800" y="2946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grpSp>
        <p:nvGrpSpPr>
          <p:cNvPr id="1306" name="Google Shape;1306;p8"/>
          <p:cNvGrpSpPr/>
          <p:nvPr/>
        </p:nvGrpSpPr>
        <p:grpSpPr>
          <a:xfrm rot="-1576190">
            <a:off x="1887113" y="143527"/>
            <a:ext cx="428837" cy="428837"/>
            <a:chOff x="8297437" y="2253663"/>
            <a:chExt cx="4117200" cy="4117200"/>
          </a:xfrm>
        </p:grpSpPr>
        <p:sp>
          <p:nvSpPr>
            <p:cNvPr id="1307" name="Google Shape;1307;p8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08" name="Google Shape;1308;p8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309" name="Google Shape;1309;p8"/>
          <p:cNvGrpSpPr/>
          <p:nvPr/>
        </p:nvGrpSpPr>
        <p:grpSpPr>
          <a:xfrm rot="-1573267">
            <a:off x="601214" y="707139"/>
            <a:ext cx="368076" cy="368076"/>
            <a:chOff x="8297437" y="2253663"/>
            <a:chExt cx="4117200" cy="4117200"/>
          </a:xfrm>
        </p:grpSpPr>
        <p:sp>
          <p:nvSpPr>
            <p:cNvPr id="1310" name="Google Shape;1310;p8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11" name="Google Shape;1311;p8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312" name="Google Shape;1312;p8"/>
          <p:cNvGrpSpPr/>
          <p:nvPr/>
        </p:nvGrpSpPr>
        <p:grpSpPr>
          <a:xfrm rot="-1572434">
            <a:off x="1655003" y="407816"/>
            <a:ext cx="235871" cy="235871"/>
            <a:chOff x="8297437" y="2253663"/>
            <a:chExt cx="4117200" cy="4117200"/>
          </a:xfrm>
        </p:grpSpPr>
        <p:sp>
          <p:nvSpPr>
            <p:cNvPr id="1313" name="Google Shape;1313;p8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14" name="Google Shape;1314;p8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315" name="Google Shape;1315;p8"/>
          <p:cNvGrpSpPr/>
          <p:nvPr/>
        </p:nvGrpSpPr>
        <p:grpSpPr>
          <a:xfrm rot="-1574351">
            <a:off x="907489" y="6158971"/>
            <a:ext cx="550364" cy="550364"/>
            <a:chOff x="8297437" y="2253663"/>
            <a:chExt cx="4117200" cy="4117200"/>
          </a:xfrm>
        </p:grpSpPr>
        <p:sp>
          <p:nvSpPr>
            <p:cNvPr id="1316" name="Google Shape;1316;p8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17" name="Google Shape;1317;p8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318" name="Google Shape;1318;p8"/>
          <p:cNvGrpSpPr/>
          <p:nvPr/>
        </p:nvGrpSpPr>
        <p:grpSpPr>
          <a:xfrm rot="-1572813">
            <a:off x="865032" y="5603601"/>
            <a:ext cx="300132" cy="300132"/>
            <a:chOff x="8297437" y="2253663"/>
            <a:chExt cx="4117200" cy="4117200"/>
          </a:xfrm>
        </p:grpSpPr>
        <p:sp>
          <p:nvSpPr>
            <p:cNvPr id="1319" name="Google Shape;1319;p8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20" name="Google Shape;1320;p8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321" name="Google Shape;1321;p8"/>
          <p:cNvGrpSpPr/>
          <p:nvPr/>
        </p:nvGrpSpPr>
        <p:grpSpPr>
          <a:xfrm rot="-1574617">
            <a:off x="5180605" y="910646"/>
            <a:ext cx="393853" cy="393853"/>
            <a:chOff x="8297437" y="2253663"/>
            <a:chExt cx="4117200" cy="4117200"/>
          </a:xfrm>
        </p:grpSpPr>
        <p:sp>
          <p:nvSpPr>
            <p:cNvPr id="1322" name="Google Shape;1322;p8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23" name="Google Shape;1323;p8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324" name="Google Shape;1324;p8"/>
          <p:cNvGrpSpPr/>
          <p:nvPr/>
        </p:nvGrpSpPr>
        <p:grpSpPr>
          <a:xfrm rot="-1572610">
            <a:off x="11396404" y="676001"/>
            <a:ext cx="535083" cy="535083"/>
            <a:chOff x="8297437" y="2253663"/>
            <a:chExt cx="4117200" cy="4117200"/>
          </a:xfrm>
        </p:grpSpPr>
        <p:sp>
          <p:nvSpPr>
            <p:cNvPr id="1325" name="Google Shape;1325;p8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26" name="Google Shape;1326;p8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327" name="Google Shape;1327;p8"/>
          <p:cNvGrpSpPr/>
          <p:nvPr/>
        </p:nvGrpSpPr>
        <p:grpSpPr>
          <a:xfrm rot="-1572610">
            <a:off x="11488565" y="6128609"/>
            <a:ext cx="535083" cy="535083"/>
            <a:chOff x="8297437" y="2253663"/>
            <a:chExt cx="4117200" cy="4117200"/>
          </a:xfrm>
        </p:grpSpPr>
        <p:sp>
          <p:nvSpPr>
            <p:cNvPr id="1328" name="Google Shape;1328;p8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29" name="Google Shape;1329;p8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330" name="Google Shape;1330;p8"/>
          <p:cNvGrpSpPr/>
          <p:nvPr/>
        </p:nvGrpSpPr>
        <p:grpSpPr>
          <a:xfrm rot="-1574662">
            <a:off x="2911697" y="6368457"/>
            <a:ext cx="296081" cy="296081"/>
            <a:chOff x="8297437" y="2253663"/>
            <a:chExt cx="4117200" cy="4117200"/>
          </a:xfrm>
        </p:grpSpPr>
        <p:sp>
          <p:nvSpPr>
            <p:cNvPr id="1331" name="Google Shape;1331;p8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32" name="Google Shape;1332;p8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333" name="Google Shape;1333;p8"/>
          <p:cNvGrpSpPr/>
          <p:nvPr/>
        </p:nvGrpSpPr>
        <p:grpSpPr>
          <a:xfrm rot="-1573459">
            <a:off x="8242027" y="447465"/>
            <a:ext cx="402508" cy="402508"/>
            <a:chOff x="8297437" y="2253663"/>
            <a:chExt cx="4117200" cy="4117200"/>
          </a:xfrm>
        </p:grpSpPr>
        <p:sp>
          <p:nvSpPr>
            <p:cNvPr id="1334" name="Google Shape;1334;p8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35" name="Google Shape;1335;p8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336" name="Google Shape;1336;p8"/>
          <p:cNvGrpSpPr/>
          <p:nvPr/>
        </p:nvGrpSpPr>
        <p:grpSpPr>
          <a:xfrm rot="-1572434">
            <a:off x="1431720" y="1510058"/>
            <a:ext cx="235871" cy="235871"/>
            <a:chOff x="8297437" y="2253663"/>
            <a:chExt cx="4117200" cy="4117200"/>
          </a:xfrm>
        </p:grpSpPr>
        <p:sp>
          <p:nvSpPr>
            <p:cNvPr id="1337" name="Google Shape;1337;p8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38" name="Google Shape;1338;p8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339" name="Google Shape;1339;p8"/>
          <p:cNvGrpSpPr/>
          <p:nvPr/>
        </p:nvGrpSpPr>
        <p:grpSpPr>
          <a:xfrm rot="-1575143">
            <a:off x="189199" y="5636992"/>
            <a:ext cx="404901" cy="404901"/>
            <a:chOff x="8297437" y="2253663"/>
            <a:chExt cx="4117200" cy="4117200"/>
          </a:xfrm>
        </p:grpSpPr>
        <p:sp>
          <p:nvSpPr>
            <p:cNvPr id="1340" name="Google Shape;1340;p8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41" name="Google Shape;1341;p8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342" name="Google Shape;1342;p8"/>
          <p:cNvGrpSpPr/>
          <p:nvPr/>
        </p:nvGrpSpPr>
        <p:grpSpPr>
          <a:xfrm rot="-1575894">
            <a:off x="4273965" y="525262"/>
            <a:ext cx="316334" cy="316334"/>
            <a:chOff x="8297437" y="2253663"/>
            <a:chExt cx="4117200" cy="4117200"/>
          </a:xfrm>
        </p:grpSpPr>
        <p:sp>
          <p:nvSpPr>
            <p:cNvPr id="1343" name="Google Shape;1343;p8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44" name="Google Shape;1344;p8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345" name="Google Shape;1345;p8"/>
          <p:cNvGrpSpPr/>
          <p:nvPr/>
        </p:nvGrpSpPr>
        <p:grpSpPr>
          <a:xfrm rot="-1573659">
            <a:off x="11413801" y="5009340"/>
            <a:ext cx="500281" cy="500281"/>
            <a:chOff x="8297437" y="2253663"/>
            <a:chExt cx="4117200" cy="4117200"/>
          </a:xfrm>
        </p:grpSpPr>
        <p:sp>
          <p:nvSpPr>
            <p:cNvPr id="1346" name="Google Shape;1346;p8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47" name="Google Shape;1347;p8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solidFill>
              <a:srgbClr val="FFAB1C"/>
            </a:solidFill>
            <a:ln>
              <a:noFill/>
            </a:ln>
          </p:spPr>
        </p:pic>
      </p:grpSp>
      <p:grpSp>
        <p:nvGrpSpPr>
          <p:cNvPr id="1348" name="Google Shape;1348;p8"/>
          <p:cNvGrpSpPr/>
          <p:nvPr/>
        </p:nvGrpSpPr>
        <p:grpSpPr>
          <a:xfrm rot="-1575894">
            <a:off x="11742550" y="5857129"/>
            <a:ext cx="316334" cy="316334"/>
            <a:chOff x="8297437" y="2253663"/>
            <a:chExt cx="4117200" cy="4117200"/>
          </a:xfrm>
        </p:grpSpPr>
        <p:sp>
          <p:nvSpPr>
            <p:cNvPr id="1349" name="Google Shape;1349;p8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50" name="Google Shape;1350;p8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2" name="Google Shape;1352;p9"/>
          <p:cNvGrpSpPr/>
          <p:nvPr/>
        </p:nvGrpSpPr>
        <p:grpSpPr>
          <a:xfrm>
            <a:off x="-1704500" y="612357"/>
            <a:ext cx="3827767" cy="4062819"/>
            <a:chOff x="3346366" y="66264"/>
            <a:chExt cx="4787701" cy="5081700"/>
          </a:xfrm>
        </p:grpSpPr>
        <p:sp>
          <p:nvSpPr>
            <p:cNvPr id="1353" name="Google Shape;1353;p9"/>
            <p:cNvSpPr/>
            <p:nvPr/>
          </p:nvSpPr>
          <p:spPr>
            <a:xfrm rot="-2830000">
              <a:off x="2620494" y="2234983"/>
              <a:ext cx="6239445" cy="74426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9"/>
            <p:cNvSpPr/>
            <p:nvPr/>
          </p:nvSpPr>
          <p:spPr>
            <a:xfrm rot="-2827716">
              <a:off x="2494786" y="2293359"/>
              <a:ext cx="6236242" cy="396002"/>
            </a:xfrm>
            <a:custGeom>
              <a:avLst/>
              <a:gdLst/>
              <a:ahLst/>
              <a:cxnLst/>
              <a:rect l="l" t="t" r="r" b="b"/>
              <a:pathLst>
                <a:path w="6239499" h="396209" extrusionOk="0">
                  <a:moveTo>
                    <a:pt x="6130512" y="108986"/>
                  </a:moveTo>
                  <a:cubicBezTo>
                    <a:pt x="6197850" y="176324"/>
                    <a:pt x="6239499" y="269349"/>
                    <a:pt x="6239499" y="372103"/>
                  </a:cubicBezTo>
                  <a:lnTo>
                    <a:pt x="6237069" y="396209"/>
                  </a:lnTo>
                  <a:lnTo>
                    <a:pt x="6230613" y="332172"/>
                  </a:lnTo>
                  <a:cubicBezTo>
                    <a:pt x="6195916" y="162611"/>
                    <a:pt x="6045889" y="35061"/>
                    <a:pt x="5866071" y="35061"/>
                  </a:cubicBezTo>
                  <a:lnTo>
                    <a:pt x="370776" y="35061"/>
                  </a:lnTo>
                  <a:cubicBezTo>
                    <a:pt x="190959" y="35061"/>
                    <a:pt x="40932" y="162611"/>
                    <a:pt x="6235" y="332172"/>
                  </a:cubicBezTo>
                  <a:lnTo>
                    <a:pt x="1105" y="383057"/>
                  </a:lnTo>
                  <a:lnTo>
                    <a:pt x="1" y="372102"/>
                  </a:lnTo>
                  <a:cubicBezTo>
                    <a:pt x="0" y="166596"/>
                    <a:pt x="166597" y="0"/>
                    <a:pt x="372102" y="0"/>
                  </a:cubicBezTo>
                  <a:lnTo>
                    <a:pt x="5867397" y="0"/>
                  </a:lnTo>
                  <a:cubicBezTo>
                    <a:pt x="5970150" y="0"/>
                    <a:pt x="6063175" y="41649"/>
                    <a:pt x="6130512" y="10898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9"/>
            <p:cNvSpPr/>
            <p:nvPr/>
          </p:nvSpPr>
          <p:spPr>
            <a:xfrm rot="-2827716">
              <a:off x="2746442" y="2526408"/>
              <a:ext cx="6236241" cy="396002"/>
            </a:xfrm>
            <a:custGeom>
              <a:avLst/>
              <a:gdLst/>
              <a:ahLst/>
              <a:cxnLst/>
              <a:rect l="l" t="t" r="r" b="b"/>
              <a:pathLst>
                <a:path w="6239498" h="396209" extrusionOk="0">
                  <a:moveTo>
                    <a:pt x="6238394" y="13152"/>
                  </a:moveTo>
                  <a:lnTo>
                    <a:pt x="6239498" y="24106"/>
                  </a:lnTo>
                  <a:cubicBezTo>
                    <a:pt x="6239498" y="229612"/>
                    <a:pt x="6072902" y="396208"/>
                    <a:pt x="5867396" y="396209"/>
                  </a:cubicBezTo>
                  <a:lnTo>
                    <a:pt x="372102" y="396208"/>
                  </a:lnTo>
                  <a:cubicBezTo>
                    <a:pt x="166596" y="396208"/>
                    <a:pt x="0" y="229612"/>
                    <a:pt x="0" y="24106"/>
                  </a:cubicBezTo>
                  <a:lnTo>
                    <a:pt x="2430" y="0"/>
                  </a:lnTo>
                  <a:lnTo>
                    <a:pt x="8886" y="64036"/>
                  </a:lnTo>
                  <a:cubicBezTo>
                    <a:pt x="43583" y="233597"/>
                    <a:pt x="193610" y="361147"/>
                    <a:pt x="373427" y="361147"/>
                  </a:cubicBezTo>
                  <a:lnTo>
                    <a:pt x="5868722" y="361148"/>
                  </a:lnTo>
                  <a:cubicBezTo>
                    <a:pt x="6048540" y="361147"/>
                    <a:pt x="6198567" y="233597"/>
                    <a:pt x="6233264" y="64037"/>
                  </a:cubicBezTo>
                  <a:lnTo>
                    <a:pt x="6238394" y="13152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6" name="Google Shape;1356;p9"/>
          <p:cNvGrpSpPr/>
          <p:nvPr/>
        </p:nvGrpSpPr>
        <p:grpSpPr>
          <a:xfrm>
            <a:off x="-235984" y="1747961"/>
            <a:ext cx="3513753" cy="3721752"/>
            <a:chOff x="5031721" y="1309109"/>
            <a:chExt cx="4394938" cy="4655100"/>
          </a:xfrm>
        </p:grpSpPr>
        <p:sp>
          <p:nvSpPr>
            <p:cNvPr id="1357" name="Google Shape;1357;p9"/>
            <p:cNvSpPr/>
            <p:nvPr/>
          </p:nvSpPr>
          <p:spPr>
            <a:xfrm rot="-2830055">
              <a:off x="4392113" y="3271209"/>
              <a:ext cx="5670316" cy="73089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9"/>
            <p:cNvSpPr/>
            <p:nvPr/>
          </p:nvSpPr>
          <p:spPr>
            <a:xfrm rot="-2827716">
              <a:off x="4288978" y="3321658"/>
              <a:ext cx="5662529" cy="442790"/>
            </a:xfrm>
            <a:custGeom>
              <a:avLst/>
              <a:gdLst/>
              <a:ahLst/>
              <a:cxnLst/>
              <a:rect l="l" t="t" r="r" b="b"/>
              <a:pathLst>
                <a:path w="5665486" h="443021" extrusionOk="0">
                  <a:moveTo>
                    <a:pt x="5563222" y="107036"/>
                  </a:moveTo>
                  <a:cubicBezTo>
                    <a:pt x="5612821" y="156635"/>
                    <a:pt x="5648229" y="220426"/>
                    <a:pt x="5662834" y="291795"/>
                  </a:cubicBezTo>
                  <a:lnTo>
                    <a:pt x="5665486" y="318110"/>
                  </a:lnTo>
                  <a:lnTo>
                    <a:pt x="5645411" y="253438"/>
                  </a:lnTo>
                  <a:cubicBezTo>
                    <a:pt x="5589934" y="122275"/>
                    <a:pt x="5460057" y="30240"/>
                    <a:pt x="5308685" y="30241"/>
                  </a:cubicBezTo>
                  <a:lnTo>
                    <a:pt x="369317" y="30242"/>
                  </a:lnTo>
                  <a:cubicBezTo>
                    <a:pt x="167487" y="30242"/>
                    <a:pt x="3872" y="193856"/>
                    <a:pt x="3872" y="395686"/>
                  </a:cubicBezTo>
                  <a:lnTo>
                    <a:pt x="8643" y="443021"/>
                  </a:lnTo>
                  <a:lnTo>
                    <a:pt x="7425" y="439096"/>
                  </a:lnTo>
                  <a:cubicBezTo>
                    <a:pt x="2557" y="415306"/>
                    <a:pt x="0" y="390674"/>
                    <a:pt x="0" y="365445"/>
                  </a:cubicBezTo>
                  <a:cubicBezTo>
                    <a:pt x="0" y="163615"/>
                    <a:pt x="163615" y="0"/>
                    <a:pt x="365446" y="0"/>
                  </a:cubicBezTo>
                  <a:lnTo>
                    <a:pt x="5304813" y="0"/>
                  </a:lnTo>
                  <a:cubicBezTo>
                    <a:pt x="5405728" y="0"/>
                    <a:pt x="5497090" y="40904"/>
                    <a:pt x="5563222" y="10703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9"/>
            <p:cNvSpPr/>
            <p:nvPr/>
          </p:nvSpPr>
          <p:spPr>
            <a:xfrm rot="-2827716">
              <a:off x="4506872" y="3510328"/>
              <a:ext cx="5662530" cy="442790"/>
            </a:xfrm>
            <a:custGeom>
              <a:avLst/>
              <a:gdLst/>
              <a:ahLst/>
              <a:cxnLst/>
              <a:rect l="l" t="t" r="r" b="b"/>
              <a:pathLst>
                <a:path w="5665487" h="443021" extrusionOk="0">
                  <a:moveTo>
                    <a:pt x="5656843" y="0"/>
                  </a:moveTo>
                  <a:lnTo>
                    <a:pt x="5658062" y="3926"/>
                  </a:lnTo>
                  <a:cubicBezTo>
                    <a:pt x="5662930" y="27716"/>
                    <a:pt x="5665487" y="52348"/>
                    <a:pt x="5665487" y="77576"/>
                  </a:cubicBezTo>
                  <a:cubicBezTo>
                    <a:pt x="5665487" y="279406"/>
                    <a:pt x="5501871" y="443021"/>
                    <a:pt x="5300042" y="443020"/>
                  </a:cubicBezTo>
                  <a:lnTo>
                    <a:pt x="360674" y="443021"/>
                  </a:lnTo>
                  <a:cubicBezTo>
                    <a:pt x="184073" y="443021"/>
                    <a:pt x="36730" y="317754"/>
                    <a:pt x="2653" y="151227"/>
                  </a:cubicBezTo>
                  <a:lnTo>
                    <a:pt x="0" y="124911"/>
                  </a:lnTo>
                  <a:lnTo>
                    <a:pt x="20076" y="189583"/>
                  </a:lnTo>
                  <a:cubicBezTo>
                    <a:pt x="75554" y="320747"/>
                    <a:pt x="205430" y="412780"/>
                    <a:pt x="356803" y="412780"/>
                  </a:cubicBezTo>
                  <a:lnTo>
                    <a:pt x="5296170" y="412779"/>
                  </a:lnTo>
                  <a:cubicBezTo>
                    <a:pt x="5498000" y="412780"/>
                    <a:pt x="5661616" y="249165"/>
                    <a:pt x="5661615" y="47335"/>
                  </a:cubicBezTo>
                  <a:lnTo>
                    <a:pt x="5656843" y="0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0" name="Google Shape;1360;p9"/>
          <p:cNvGrpSpPr/>
          <p:nvPr/>
        </p:nvGrpSpPr>
        <p:grpSpPr>
          <a:xfrm>
            <a:off x="-429814" y="1199055"/>
            <a:ext cx="3454447" cy="3657713"/>
            <a:chOff x="4789281" y="622548"/>
            <a:chExt cx="4320760" cy="4575000"/>
          </a:xfrm>
        </p:grpSpPr>
        <p:sp>
          <p:nvSpPr>
            <p:cNvPr id="1361" name="Google Shape;1361;p9"/>
            <p:cNvSpPr/>
            <p:nvPr/>
          </p:nvSpPr>
          <p:spPr>
            <a:xfrm rot="-2829984">
              <a:off x="4167184" y="2544598"/>
              <a:ext cx="5561198" cy="73089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9"/>
            <p:cNvSpPr/>
            <p:nvPr/>
          </p:nvSpPr>
          <p:spPr>
            <a:xfrm rot="-2827716">
              <a:off x="4043638" y="2601761"/>
              <a:ext cx="5558206" cy="389373"/>
            </a:xfrm>
            <a:custGeom>
              <a:avLst/>
              <a:gdLst/>
              <a:ahLst/>
              <a:cxnLst/>
              <a:rect l="l" t="t" r="r" b="b"/>
              <a:pathLst>
                <a:path w="5561109" h="389576" extrusionOk="0">
                  <a:moveTo>
                    <a:pt x="5454073" y="107036"/>
                  </a:moveTo>
                  <a:cubicBezTo>
                    <a:pt x="5520206" y="173169"/>
                    <a:pt x="5561109" y="264530"/>
                    <a:pt x="5561109" y="365446"/>
                  </a:cubicBezTo>
                  <a:lnTo>
                    <a:pt x="5558677" y="389576"/>
                  </a:lnTo>
                  <a:lnTo>
                    <a:pt x="5552354" y="326857"/>
                  </a:lnTo>
                  <a:cubicBezTo>
                    <a:pt x="5518278" y="160330"/>
                    <a:pt x="5370936" y="35062"/>
                    <a:pt x="5194334" y="35062"/>
                  </a:cubicBezTo>
                  <a:lnTo>
                    <a:pt x="364115" y="35063"/>
                  </a:lnTo>
                  <a:cubicBezTo>
                    <a:pt x="187514" y="35062"/>
                    <a:pt x="40171" y="160330"/>
                    <a:pt x="6095" y="326857"/>
                  </a:cubicBezTo>
                  <a:lnTo>
                    <a:pt x="1103" y="376376"/>
                  </a:lnTo>
                  <a:lnTo>
                    <a:pt x="1" y="365445"/>
                  </a:lnTo>
                  <a:cubicBezTo>
                    <a:pt x="0" y="163616"/>
                    <a:pt x="163616" y="1"/>
                    <a:pt x="365446" y="1"/>
                  </a:cubicBezTo>
                  <a:lnTo>
                    <a:pt x="5195665" y="0"/>
                  </a:lnTo>
                  <a:cubicBezTo>
                    <a:pt x="5296580" y="0"/>
                    <a:pt x="5387941" y="40904"/>
                    <a:pt x="5454073" y="10703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9"/>
            <p:cNvSpPr/>
            <p:nvPr/>
          </p:nvSpPr>
          <p:spPr>
            <a:xfrm rot="-2827716">
              <a:off x="4297479" y="2830271"/>
              <a:ext cx="5558206" cy="389373"/>
            </a:xfrm>
            <a:custGeom>
              <a:avLst/>
              <a:gdLst/>
              <a:ahLst/>
              <a:cxnLst/>
              <a:rect l="l" t="t" r="r" b="b"/>
              <a:pathLst>
                <a:path w="5561109" h="389576" extrusionOk="0">
                  <a:moveTo>
                    <a:pt x="5560007" y="13200"/>
                  </a:moveTo>
                  <a:lnTo>
                    <a:pt x="5561109" y="24131"/>
                  </a:lnTo>
                  <a:cubicBezTo>
                    <a:pt x="5561109" y="225961"/>
                    <a:pt x="5397494" y="389576"/>
                    <a:pt x="5195663" y="389576"/>
                  </a:cubicBezTo>
                  <a:lnTo>
                    <a:pt x="365445" y="389576"/>
                  </a:lnTo>
                  <a:cubicBezTo>
                    <a:pt x="163615" y="389576"/>
                    <a:pt x="0" y="225961"/>
                    <a:pt x="0" y="24131"/>
                  </a:cubicBezTo>
                  <a:lnTo>
                    <a:pt x="2433" y="0"/>
                  </a:lnTo>
                  <a:lnTo>
                    <a:pt x="8755" y="62720"/>
                  </a:lnTo>
                  <a:cubicBezTo>
                    <a:pt x="42832" y="229247"/>
                    <a:pt x="190174" y="354515"/>
                    <a:pt x="366776" y="354515"/>
                  </a:cubicBezTo>
                  <a:lnTo>
                    <a:pt x="5196994" y="354515"/>
                  </a:lnTo>
                  <a:cubicBezTo>
                    <a:pt x="5373596" y="354515"/>
                    <a:pt x="5520939" y="229247"/>
                    <a:pt x="5555015" y="62719"/>
                  </a:cubicBezTo>
                  <a:lnTo>
                    <a:pt x="5560007" y="13200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4" name="Google Shape;1364;p9"/>
          <p:cNvGrpSpPr/>
          <p:nvPr/>
        </p:nvGrpSpPr>
        <p:grpSpPr>
          <a:xfrm>
            <a:off x="1184577" y="2097022"/>
            <a:ext cx="3518919" cy="3727269"/>
            <a:chOff x="6808533" y="1745708"/>
            <a:chExt cx="4401400" cy="4662000"/>
          </a:xfrm>
        </p:grpSpPr>
        <p:sp>
          <p:nvSpPr>
            <p:cNvPr id="1365" name="Google Shape;1365;p9"/>
            <p:cNvSpPr/>
            <p:nvPr/>
          </p:nvSpPr>
          <p:spPr>
            <a:xfrm rot="-2829965">
              <a:off x="6167451" y="3711259"/>
              <a:ext cx="5679863" cy="73089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9"/>
            <p:cNvSpPr/>
            <p:nvPr/>
          </p:nvSpPr>
          <p:spPr>
            <a:xfrm rot="-2827716">
              <a:off x="6043945" y="3768489"/>
              <a:ext cx="5676734" cy="389373"/>
            </a:xfrm>
            <a:custGeom>
              <a:avLst/>
              <a:gdLst/>
              <a:ahLst/>
              <a:cxnLst/>
              <a:rect l="l" t="t" r="r" b="b"/>
              <a:pathLst>
                <a:path w="5679699" h="389576" extrusionOk="0">
                  <a:moveTo>
                    <a:pt x="5572662" y="107036"/>
                  </a:moveTo>
                  <a:cubicBezTo>
                    <a:pt x="5638795" y="173169"/>
                    <a:pt x="5679699" y="264530"/>
                    <a:pt x="5679699" y="365445"/>
                  </a:cubicBezTo>
                  <a:lnTo>
                    <a:pt x="5677266" y="389576"/>
                  </a:lnTo>
                  <a:lnTo>
                    <a:pt x="5670943" y="326856"/>
                  </a:lnTo>
                  <a:cubicBezTo>
                    <a:pt x="5636867" y="160329"/>
                    <a:pt x="5489524" y="35062"/>
                    <a:pt x="5312922" y="35062"/>
                  </a:cubicBezTo>
                  <a:lnTo>
                    <a:pt x="364115" y="35062"/>
                  </a:lnTo>
                  <a:cubicBezTo>
                    <a:pt x="187513" y="35062"/>
                    <a:pt x="40170" y="160329"/>
                    <a:pt x="6094" y="326857"/>
                  </a:cubicBezTo>
                  <a:lnTo>
                    <a:pt x="1102" y="376376"/>
                  </a:lnTo>
                  <a:lnTo>
                    <a:pt x="0" y="365445"/>
                  </a:lnTo>
                  <a:cubicBezTo>
                    <a:pt x="0" y="163615"/>
                    <a:pt x="163616" y="1"/>
                    <a:pt x="365446" y="1"/>
                  </a:cubicBezTo>
                  <a:lnTo>
                    <a:pt x="5314253" y="0"/>
                  </a:lnTo>
                  <a:cubicBezTo>
                    <a:pt x="5415168" y="0"/>
                    <a:pt x="5506530" y="40904"/>
                    <a:pt x="5572662" y="10703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9"/>
            <p:cNvSpPr/>
            <p:nvPr/>
          </p:nvSpPr>
          <p:spPr>
            <a:xfrm rot="-2827716">
              <a:off x="6297786" y="3996999"/>
              <a:ext cx="5676733" cy="389373"/>
            </a:xfrm>
            <a:custGeom>
              <a:avLst/>
              <a:gdLst/>
              <a:ahLst/>
              <a:cxnLst/>
              <a:rect l="l" t="t" r="r" b="b"/>
              <a:pathLst>
                <a:path w="5679698" h="389576" extrusionOk="0">
                  <a:moveTo>
                    <a:pt x="5678596" y="13200"/>
                  </a:moveTo>
                  <a:lnTo>
                    <a:pt x="5679698" y="24131"/>
                  </a:lnTo>
                  <a:cubicBezTo>
                    <a:pt x="5679698" y="225961"/>
                    <a:pt x="5516083" y="389575"/>
                    <a:pt x="5314252" y="389575"/>
                  </a:cubicBezTo>
                  <a:lnTo>
                    <a:pt x="365445" y="389576"/>
                  </a:lnTo>
                  <a:cubicBezTo>
                    <a:pt x="163615" y="389576"/>
                    <a:pt x="0" y="225961"/>
                    <a:pt x="0" y="24131"/>
                  </a:cubicBezTo>
                  <a:lnTo>
                    <a:pt x="2432" y="0"/>
                  </a:lnTo>
                  <a:lnTo>
                    <a:pt x="8755" y="62720"/>
                  </a:lnTo>
                  <a:cubicBezTo>
                    <a:pt x="42832" y="229247"/>
                    <a:pt x="190174" y="354514"/>
                    <a:pt x="366775" y="354515"/>
                  </a:cubicBezTo>
                  <a:lnTo>
                    <a:pt x="5315583" y="354514"/>
                  </a:lnTo>
                  <a:cubicBezTo>
                    <a:pt x="5492185" y="354514"/>
                    <a:pt x="5639528" y="229246"/>
                    <a:pt x="5673604" y="62719"/>
                  </a:cubicBezTo>
                  <a:lnTo>
                    <a:pt x="5678596" y="13200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8" name="Google Shape;1368;p9"/>
          <p:cNvGrpSpPr/>
          <p:nvPr/>
        </p:nvGrpSpPr>
        <p:grpSpPr>
          <a:xfrm>
            <a:off x="-1248037" y="1657220"/>
            <a:ext cx="4152284" cy="4413720"/>
            <a:chOff x="3765864" y="1195612"/>
            <a:chExt cx="5193601" cy="5520600"/>
          </a:xfrm>
        </p:grpSpPr>
        <p:sp>
          <p:nvSpPr>
            <p:cNvPr id="1369" name="Google Shape;1369;p9"/>
            <p:cNvSpPr/>
            <p:nvPr/>
          </p:nvSpPr>
          <p:spPr>
            <a:xfrm rot="-2830008">
              <a:off x="2937359" y="3590462"/>
              <a:ext cx="6850611" cy="73089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9"/>
            <p:cNvSpPr/>
            <p:nvPr/>
          </p:nvSpPr>
          <p:spPr>
            <a:xfrm rot="-2827716">
              <a:off x="2814227" y="3648150"/>
              <a:ext cx="6847034" cy="389347"/>
            </a:xfrm>
            <a:custGeom>
              <a:avLst/>
              <a:gdLst/>
              <a:ahLst/>
              <a:cxnLst/>
              <a:rect l="l" t="t" r="r" b="b"/>
              <a:pathLst>
                <a:path w="6850610" h="389550" extrusionOk="0">
                  <a:moveTo>
                    <a:pt x="6743574" y="107037"/>
                  </a:moveTo>
                  <a:cubicBezTo>
                    <a:pt x="6809707" y="173170"/>
                    <a:pt x="6850610" y="264531"/>
                    <a:pt x="6850610" y="365445"/>
                  </a:cubicBezTo>
                  <a:lnTo>
                    <a:pt x="6848180" y="389550"/>
                  </a:lnTo>
                  <a:lnTo>
                    <a:pt x="6841860" y="326857"/>
                  </a:lnTo>
                  <a:cubicBezTo>
                    <a:pt x="6807784" y="160330"/>
                    <a:pt x="6660442" y="35062"/>
                    <a:pt x="6483840" y="35062"/>
                  </a:cubicBezTo>
                  <a:lnTo>
                    <a:pt x="364120" y="35061"/>
                  </a:lnTo>
                  <a:cubicBezTo>
                    <a:pt x="187518" y="35062"/>
                    <a:pt x="40175" y="160329"/>
                    <a:pt x="6099" y="326857"/>
                  </a:cubicBezTo>
                  <a:lnTo>
                    <a:pt x="1105" y="376401"/>
                  </a:lnTo>
                  <a:lnTo>
                    <a:pt x="0" y="365446"/>
                  </a:lnTo>
                  <a:cubicBezTo>
                    <a:pt x="0" y="163616"/>
                    <a:pt x="163615" y="1"/>
                    <a:pt x="365445" y="0"/>
                  </a:cubicBezTo>
                  <a:lnTo>
                    <a:pt x="6485166" y="1"/>
                  </a:lnTo>
                  <a:cubicBezTo>
                    <a:pt x="6586081" y="1"/>
                    <a:pt x="6677442" y="40905"/>
                    <a:pt x="6743574" y="10703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9"/>
            <p:cNvSpPr/>
            <p:nvPr/>
          </p:nvSpPr>
          <p:spPr>
            <a:xfrm rot="-2827716">
              <a:off x="3061003" y="3876675"/>
              <a:ext cx="6847033" cy="389348"/>
            </a:xfrm>
            <a:custGeom>
              <a:avLst/>
              <a:gdLst/>
              <a:ahLst/>
              <a:cxnLst/>
              <a:rect l="l" t="t" r="r" b="b"/>
              <a:pathLst>
                <a:path w="6850609" h="389551" extrusionOk="0">
                  <a:moveTo>
                    <a:pt x="6849505" y="13149"/>
                  </a:moveTo>
                  <a:lnTo>
                    <a:pt x="6850609" y="24105"/>
                  </a:lnTo>
                  <a:cubicBezTo>
                    <a:pt x="6850609" y="225936"/>
                    <a:pt x="6686995" y="389551"/>
                    <a:pt x="6485165" y="389550"/>
                  </a:cubicBezTo>
                  <a:lnTo>
                    <a:pt x="365445" y="389551"/>
                  </a:lnTo>
                  <a:cubicBezTo>
                    <a:pt x="163615" y="389551"/>
                    <a:pt x="0" y="225936"/>
                    <a:pt x="0" y="24106"/>
                  </a:cubicBezTo>
                  <a:lnTo>
                    <a:pt x="2430" y="0"/>
                  </a:lnTo>
                  <a:lnTo>
                    <a:pt x="8750" y="62695"/>
                  </a:lnTo>
                  <a:cubicBezTo>
                    <a:pt x="42826" y="229222"/>
                    <a:pt x="190169" y="354490"/>
                    <a:pt x="366771" y="354490"/>
                  </a:cubicBezTo>
                  <a:lnTo>
                    <a:pt x="6486491" y="354489"/>
                  </a:lnTo>
                  <a:cubicBezTo>
                    <a:pt x="6663092" y="354490"/>
                    <a:pt x="6810434" y="229222"/>
                    <a:pt x="6844510" y="62694"/>
                  </a:cubicBezTo>
                  <a:lnTo>
                    <a:pt x="6849505" y="13149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2" name="Google Shape;1372;p9"/>
          <p:cNvGrpSpPr/>
          <p:nvPr/>
        </p:nvGrpSpPr>
        <p:grpSpPr>
          <a:xfrm>
            <a:off x="397869" y="1625016"/>
            <a:ext cx="3481150" cy="3680258"/>
            <a:chOff x="5824532" y="1155331"/>
            <a:chExt cx="4354159" cy="4603200"/>
          </a:xfrm>
        </p:grpSpPr>
        <p:sp>
          <p:nvSpPr>
            <p:cNvPr id="1373" name="Google Shape;1373;p9"/>
            <p:cNvSpPr/>
            <p:nvPr/>
          </p:nvSpPr>
          <p:spPr>
            <a:xfrm rot="-2830004">
              <a:off x="5196271" y="3091482"/>
              <a:ext cx="5599622" cy="730899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9"/>
            <p:cNvSpPr/>
            <p:nvPr/>
          </p:nvSpPr>
          <p:spPr>
            <a:xfrm rot="-2827716">
              <a:off x="5072700" y="3148580"/>
              <a:ext cx="5596872" cy="389350"/>
            </a:xfrm>
            <a:custGeom>
              <a:avLst/>
              <a:gdLst/>
              <a:ahLst/>
              <a:cxnLst/>
              <a:rect l="l" t="t" r="r" b="b"/>
              <a:pathLst>
                <a:path w="5599795" h="389553" extrusionOk="0">
                  <a:moveTo>
                    <a:pt x="5492759" y="107036"/>
                  </a:moveTo>
                  <a:cubicBezTo>
                    <a:pt x="5558891" y="173169"/>
                    <a:pt x="5599795" y="264530"/>
                    <a:pt x="5599795" y="365445"/>
                  </a:cubicBezTo>
                  <a:lnTo>
                    <a:pt x="5597364" y="389553"/>
                  </a:lnTo>
                  <a:lnTo>
                    <a:pt x="5591045" y="326860"/>
                  </a:lnTo>
                  <a:cubicBezTo>
                    <a:pt x="5556968" y="160333"/>
                    <a:pt x="5409625" y="35065"/>
                    <a:pt x="5233024" y="35065"/>
                  </a:cubicBezTo>
                  <a:lnTo>
                    <a:pt x="364119" y="35066"/>
                  </a:lnTo>
                  <a:cubicBezTo>
                    <a:pt x="187518" y="35065"/>
                    <a:pt x="40175" y="160333"/>
                    <a:pt x="6099" y="326860"/>
                  </a:cubicBezTo>
                  <a:lnTo>
                    <a:pt x="1105" y="376401"/>
                  </a:lnTo>
                  <a:lnTo>
                    <a:pt x="0" y="365445"/>
                  </a:lnTo>
                  <a:cubicBezTo>
                    <a:pt x="0" y="163615"/>
                    <a:pt x="163615" y="0"/>
                    <a:pt x="365444" y="1"/>
                  </a:cubicBezTo>
                  <a:lnTo>
                    <a:pt x="5234350" y="0"/>
                  </a:lnTo>
                  <a:cubicBezTo>
                    <a:pt x="5335265" y="0"/>
                    <a:pt x="5426626" y="40904"/>
                    <a:pt x="5492759" y="10703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9"/>
            <p:cNvSpPr/>
            <p:nvPr/>
          </p:nvSpPr>
          <p:spPr>
            <a:xfrm rot="-2827716">
              <a:off x="5333650" y="3377103"/>
              <a:ext cx="5596872" cy="389351"/>
            </a:xfrm>
            <a:custGeom>
              <a:avLst/>
              <a:gdLst/>
              <a:ahLst/>
              <a:cxnLst/>
              <a:rect l="l" t="t" r="r" b="b"/>
              <a:pathLst>
                <a:path w="5599795" h="389554" extrusionOk="0">
                  <a:moveTo>
                    <a:pt x="5598690" y="13152"/>
                  </a:moveTo>
                  <a:lnTo>
                    <a:pt x="5599795" y="24109"/>
                  </a:lnTo>
                  <a:cubicBezTo>
                    <a:pt x="5599795" y="225939"/>
                    <a:pt x="5436180" y="389554"/>
                    <a:pt x="5234350" y="389554"/>
                  </a:cubicBezTo>
                  <a:lnTo>
                    <a:pt x="365445" y="389554"/>
                  </a:lnTo>
                  <a:cubicBezTo>
                    <a:pt x="163614" y="389554"/>
                    <a:pt x="0" y="225939"/>
                    <a:pt x="0" y="24109"/>
                  </a:cubicBezTo>
                  <a:lnTo>
                    <a:pt x="2431" y="0"/>
                  </a:lnTo>
                  <a:lnTo>
                    <a:pt x="8750" y="62694"/>
                  </a:lnTo>
                  <a:cubicBezTo>
                    <a:pt x="42827" y="229221"/>
                    <a:pt x="190169" y="354489"/>
                    <a:pt x="366771" y="354489"/>
                  </a:cubicBezTo>
                  <a:lnTo>
                    <a:pt x="5235676" y="354489"/>
                  </a:lnTo>
                  <a:cubicBezTo>
                    <a:pt x="5412277" y="354489"/>
                    <a:pt x="5559620" y="229221"/>
                    <a:pt x="5593696" y="62694"/>
                  </a:cubicBezTo>
                  <a:lnTo>
                    <a:pt x="5598690" y="13152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6" name="Google Shape;1376;p9"/>
          <p:cNvGrpSpPr/>
          <p:nvPr/>
        </p:nvGrpSpPr>
        <p:grpSpPr>
          <a:xfrm>
            <a:off x="684259" y="2581283"/>
            <a:ext cx="3404124" cy="3597270"/>
            <a:chOff x="6182744" y="2351413"/>
            <a:chExt cx="4257816" cy="4499400"/>
          </a:xfrm>
        </p:grpSpPr>
        <p:sp>
          <p:nvSpPr>
            <p:cNvPr id="1377" name="Google Shape;1377;p9"/>
            <p:cNvSpPr/>
            <p:nvPr/>
          </p:nvSpPr>
          <p:spPr>
            <a:xfrm rot="-2830035">
              <a:off x="5577129" y="4235663"/>
              <a:ext cx="5458031" cy="73089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9"/>
            <p:cNvSpPr/>
            <p:nvPr/>
          </p:nvSpPr>
          <p:spPr>
            <a:xfrm rot="-2827716">
              <a:off x="5453545" y="4292751"/>
              <a:ext cx="5455263" cy="389351"/>
            </a:xfrm>
            <a:custGeom>
              <a:avLst/>
              <a:gdLst/>
              <a:ahLst/>
              <a:cxnLst/>
              <a:rect l="l" t="t" r="r" b="b"/>
              <a:pathLst>
                <a:path w="5458112" h="389554" extrusionOk="0">
                  <a:moveTo>
                    <a:pt x="5351075" y="107037"/>
                  </a:moveTo>
                  <a:cubicBezTo>
                    <a:pt x="5417207" y="173169"/>
                    <a:pt x="5458112" y="264530"/>
                    <a:pt x="5458112" y="365445"/>
                  </a:cubicBezTo>
                  <a:lnTo>
                    <a:pt x="5455681" y="389554"/>
                  </a:lnTo>
                  <a:lnTo>
                    <a:pt x="5449360" y="326860"/>
                  </a:lnTo>
                  <a:cubicBezTo>
                    <a:pt x="5415284" y="160333"/>
                    <a:pt x="5267942" y="35065"/>
                    <a:pt x="5091341" y="35066"/>
                  </a:cubicBezTo>
                  <a:lnTo>
                    <a:pt x="364118" y="35065"/>
                  </a:lnTo>
                  <a:cubicBezTo>
                    <a:pt x="187517" y="35066"/>
                    <a:pt x="40174" y="160334"/>
                    <a:pt x="6098" y="326861"/>
                  </a:cubicBezTo>
                  <a:lnTo>
                    <a:pt x="1104" y="376403"/>
                  </a:lnTo>
                  <a:lnTo>
                    <a:pt x="0" y="365446"/>
                  </a:lnTo>
                  <a:cubicBezTo>
                    <a:pt x="-1" y="163616"/>
                    <a:pt x="163615" y="1"/>
                    <a:pt x="365444" y="0"/>
                  </a:cubicBezTo>
                  <a:lnTo>
                    <a:pt x="5092667" y="1"/>
                  </a:lnTo>
                  <a:cubicBezTo>
                    <a:pt x="5193582" y="1"/>
                    <a:pt x="5284943" y="40904"/>
                    <a:pt x="5351075" y="10703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9"/>
            <p:cNvSpPr/>
            <p:nvPr/>
          </p:nvSpPr>
          <p:spPr>
            <a:xfrm rot="-2827716">
              <a:off x="5714497" y="4521277"/>
              <a:ext cx="5455263" cy="389350"/>
            </a:xfrm>
            <a:custGeom>
              <a:avLst/>
              <a:gdLst/>
              <a:ahLst/>
              <a:cxnLst/>
              <a:rect l="l" t="t" r="r" b="b"/>
              <a:pathLst>
                <a:path w="5458112" h="389553" extrusionOk="0">
                  <a:moveTo>
                    <a:pt x="5457007" y="13151"/>
                  </a:moveTo>
                  <a:lnTo>
                    <a:pt x="5458112" y="24107"/>
                  </a:lnTo>
                  <a:cubicBezTo>
                    <a:pt x="5458112" y="225937"/>
                    <a:pt x="5294496" y="389553"/>
                    <a:pt x="5092667" y="389553"/>
                  </a:cubicBezTo>
                  <a:lnTo>
                    <a:pt x="365445" y="389553"/>
                  </a:lnTo>
                  <a:cubicBezTo>
                    <a:pt x="163615" y="389553"/>
                    <a:pt x="0" y="225938"/>
                    <a:pt x="0" y="24108"/>
                  </a:cubicBezTo>
                  <a:lnTo>
                    <a:pt x="2430" y="0"/>
                  </a:lnTo>
                  <a:lnTo>
                    <a:pt x="8750" y="62693"/>
                  </a:lnTo>
                  <a:cubicBezTo>
                    <a:pt x="42827" y="229220"/>
                    <a:pt x="190169" y="354488"/>
                    <a:pt x="366771" y="354488"/>
                  </a:cubicBezTo>
                  <a:lnTo>
                    <a:pt x="5093993" y="354487"/>
                  </a:lnTo>
                  <a:cubicBezTo>
                    <a:pt x="5270594" y="354488"/>
                    <a:pt x="5417937" y="229219"/>
                    <a:pt x="5452013" y="62692"/>
                  </a:cubicBezTo>
                  <a:lnTo>
                    <a:pt x="5457007" y="13151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0" name="Google Shape;1380;p9"/>
          <p:cNvGrpSpPr/>
          <p:nvPr/>
        </p:nvGrpSpPr>
        <p:grpSpPr>
          <a:xfrm>
            <a:off x="3157003" y="3298238"/>
            <a:ext cx="1922673" cy="2035367"/>
            <a:chOff x="9275607" y="3248167"/>
            <a:chExt cx="2404844" cy="2545800"/>
          </a:xfrm>
        </p:grpSpPr>
        <p:sp>
          <p:nvSpPr>
            <p:cNvPr id="1381" name="Google Shape;1381;p9"/>
            <p:cNvSpPr/>
            <p:nvPr/>
          </p:nvSpPr>
          <p:spPr>
            <a:xfrm rot="-2830077">
              <a:off x="8888438" y="4357500"/>
              <a:ext cx="3168338" cy="32713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9"/>
            <p:cNvSpPr/>
            <p:nvPr/>
          </p:nvSpPr>
          <p:spPr>
            <a:xfrm rot="-2827716">
              <a:off x="8837051" y="4381832"/>
              <a:ext cx="3166615" cy="184314"/>
            </a:xfrm>
            <a:custGeom>
              <a:avLst/>
              <a:gdLst/>
              <a:ahLst/>
              <a:cxnLst/>
              <a:rect l="l" t="t" r="r" b="b"/>
              <a:pathLst>
                <a:path w="3168269" h="184410" extrusionOk="0">
                  <a:moveTo>
                    <a:pt x="3120354" y="47916"/>
                  </a:moveTo>
                  <a:cubicBezTo>
                    <a:pt x="3149958" y="77520"/>
                    <a:pt x="3168269" y="118419"/>
                    <a:pt x="3168269" y="163593"/>
                  </a:cubicBezTo>
                  <a:lnTo>
                    <a:pt x="3164066" y="184410"/>
                  </a:lnTo>
                  <a:lnTo>
                    <a:pt x="3154087" y="134981"/>
                  </a:lnTo>
                  <a:cubicBezTo>
                    <a:pt x="3129252" y="76265"/>
                    <a:pt x="3071113" y="35066"/>
                    <a:pt x="3003350" y="35065"/>
                  </a:cubicBezTo>
                  <a:lnTo>
                    <a:pt x="162267" y="35065"/>
                  </a:lnTo>
                  <a:cubicBezTo>
                    <a:pt x="94504" y="35065"/>
                    <a:pt x="36365" y="76265"/>
                    <a:pt x="11530" y="134981"/>
                  </a:cubicBezTo>
                  <a:lnTo>
                    <a:pt x="2877" y="177843"/>
                  </a:lnTo>
                  <a:lnTo>
                    <a:pt x="1" y="163594"/>
                  </a:lnTo>
                  <a:cubicBezTo>
                    <a:pt x="0" y="73243"/>
                    <a:pt x="73243" y="0"/>
                    <a:pt x="163593" y="0"/>
                  </a:cubicBezTo>
                  <a:lnTo>
                    <a:pt x="3004676" y="0"/>
                  </a:lnTo>
                  <a:cubicBezTo>
                    <a:pt x="3049851" y="0"/>
                    <a:pt x="3090750" y="18312"/>
                    <a:pt x="3120354" y="4791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9"/>
            <p:cNvSpPr/>
            <p:nvPr/>
          </p:nvSpPr>
          <p:spPr>
            <a:xfrm rot="-2827716">
              <a:off x="8952392" y="4475363"/>
              <a:ext cx="3166615" cy="184313"/>
            </a:xfrm>
            <a:custGeom>
              <a:avLst/>
              <a:gdLst/>
              <a:ahLst/>
              <a:cxnLst/>
              <a:rect l="l" t="t" r="r" b="b"/>
              <a:pathLst>
                <a:path w="3168269" h="184409" extrusionOk="0">
                  <a:moveTo>
                    <a:pt x="3165392" y="6567"/>
                  </a:moveTo>
                  <a:lnTo>
                    <a:pt x="3168269" y="20815"/>
                  </a:lnTo>
                  <a:cubicBezTo>
                    <a:pt x="3168269" y="111166"/>
                    <a:pt x="3095027" y="184408"/>
                    <a:pt x="3004676" y="184409"/>
                  </a:cubicBezTo>
                  <a:lnTo>
                    <a:pt x="163593" y="184409"/>
                  </a:lnTo>
                  <a:cubicBezTo>
                    <a:pt x="73243" y="184409"/>
                    <a:pt x="0" y="111166"/>
                    <a:pt x="1" y="20816"/>
                  </a:cubicBezTo>
                  <a:lnTo>
                    <a:pt x="4203" y="0"/>
                  </a:lnTo>
                  <a:lnTo>
                    <a:pt x="14182" y="49428"/>
                  </a:lnTo>
                  <a:cubicBezTo>
                    <a:pt x="39017" y="108145"/>
                    <a:pt x="97156" y="149344"/>
                    <a:pt x="164919" y="149344"/>
                  </a:cubicBezTo>
                  <a:lnTo>
                    <a:pt x="3006002" y="149344"/>
                  </a:lnTo>
                  <a:cubicBezTo>
                    <a:pt x="3073765" y="149344"/>
                    <a:pt x="3131904" y="108144"/>
                    <a:pt x="3156739" y="49428"/>
                  </a:cubicBezTo>
                  <a:lnTo>
                    <a:pt x="3165392" y="6567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4" name="Google Shape;1384;p9"/>
          <p:cNvGrpSpPr/>
          <p:nvPr/>
        </p:nvGrpSpPr>
        <p:grpSpPr>
          <a:xfrm>
            <a:off x="502647" y="2126688"/>
            <a:ext cx="3532730" cy="3742140"/>
            <a:chOff x="5955587" y="1782813"/>
            <a:chExt cx="4418674" cy="4680600"/>
          </a:xfrm>
        </p:grpSpPr>
        <p:sp>
          <p:nvSpPr>
            <p:cNvPr id="1385" name="Google Shape;1385;p9"/>
            <p:cNvSpPr/>
            <p:nvPr/>
          </p:nvSpPr>
          <p:spPr>
            <a:xfrm rot="-2830029">
              <a:off x="5310423" y="3757664"/>
              <a:ext cx="5705129" cy="73089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9"/>
            <p:cNvSpPr/>
            <p:nvPr/>
          </p:nvSpPr>
          <p:spPr>
            <a:xfrm rot="-2827716">
              <a:off x="5186938" y="3814894"/>
              <a:ext cx="5702117" cy="389357"/>
            </a:xfrm>
            <a:custGeom>
              <a:avLst/>
              <a:gdLst/>
              <a:ahLst/>
              <a:cxnLst/>
              <a:rect l="l" t="t" r="r" b="b"/>
              <a:pathLst>
                <a:path w="5705095" h="389560" extrusionOk="0">
                  <a:moveTo>
                    <a:pt x="5598059" y="107036"/>
                  </a:moveTo>
                  <a:cubicBezTo>
                    <a:pt x="5664191" y="173169"/>
                    <a:pt x="5705095" y="264530"/>
                    <a:pt x="5705095" y="365446"/>
                  </a:cubicBezTo>
                  <a:lnTo>
                    <a:pt x="5702664" y="389560"/>
                  </a:lnTo>
                  <a:lnTo>
                    <a:pt x="5696344" y="326859"/>
                  </a:lnTo>
                  <a:cubicBezTo>
                    <a:pt x="5662267" y="160332"/>
                    <a:pt x="5514924" y="35064"/>
                    <a:pt x="5338323" y="35064"/>
                  </a:cubicBezTo>
                  <a:lnTo>
                    <a:pt x="364118" y="35065"/>
                  </a:lnTo>
                  <a:cubicBezTo>
                    <a:pt x="187517" y="35064"/>
                    <a:pt x="40174" y="160332"/>
                    <a:pt x="6098" y="326859"/>
                  </a:cubicBezTo>
                  <a:lnTo>
                    <a:pt x="1104" y="376394"/>
                  </a:lnTo>
                  <a:lnTo>
                    <a:pt x="0" y="365445"/>
                  </a:lnTo>
                  <a:cubicBezTo>
                    <a:pt x="1" y="163616"/>
                    <a:pt x="163615" y="0"/>
                    <a:pt x="365445" y="1"/>
                  </a:cubicBezTo>
                  <a:lnTo>
                    <a:pt x="5339650" y="0"/>
                  </a:lnTo>
                  <a:cubicBezTo>
                    <a:pt x="5440565" y="0"/>
                    <a:pt x="5531927" y="40904"/>
                    <a:pt x="5598059" y="10703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9"/>
            <p:cNvSpPr/>
            <p:nvPr/>
          </p:nvSpPr>
          <p:spPr>
            <a:xfrm rot="-2827716">
              <a:off x="5440794" y="4043414"/>
              <a:ext cx="5702117" cy="389357"/>
            </a:xfrm>
            <a:custGeom>
              <a:avLst/>
              <a:gdLst/>
              <a:ahLst/>
              <a:cxnLst/>
              <a:rect l="l" t="t" r="r" b="b"/>
              <a:pathLst>
                <a:path w="5705095" h="389560" extrusionOk="0">
                  <a:moveTo>
                    <a:pt x="5703991" y="13166"/>
                  </a:moveTo>
                  <a:lnTo>
                    <a:pt x="5705095" y="24115"/>
                  </a:lnTo>
                  <a:cubicBezTo>
                    <a:pt x="5705095" y="225945"/>
                    <a:pt x="5541480" y="389560"/>
                    <a:pt x="5339650" y="389560"/>
                  </a:cubicBezTo>
                  <a:lnTo>
                    <a:pt x="365445" y="389560"/>
                  </a:lnTo>
                  <a:cubicBezTo>
                    <a:pt x="163615" y="389560"/>
                    <a:pt x="0" y="225945"/>
                    <a:pt x="0" y="24115"/>
                  </a:cubicBezTo>
                  <a:lnTo>
                    <a:pt x="2431" y="0"/>
                  </a:lnTo>
                  <a:lnTo>
                    <a:pt x="8752" y="62702"/>
                  </a:lnTo>
                  <a:cubicBezTo>
                    <a:pt x="42828" y="229229"/>
                    <a:pt x="190170" y="354497"/>
                    <a:pt x="366772" y="354497"/>
                  </a:cubicBezTo>
                  <a:lnTo>
                    <a:pt x="5340977" y="354496"/>
                  </a:lnTo>
                  <a:cubicBezTo>
                    <a:pt x="5517579" y="354496"/>
                    <a:pt x="5664921" y="229229"/>
                    <a:pt x="5698998" y="62701"/>
                  </a:cubicBezTo>
                  <a:lnTo>
                    <a:pt x="5703991" y="13166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8" name="Google Shape;1388;p9"/>
          <p:cNvGrpSpPr/>
          <p:nvPr/>
        </p:nvGrpSpPr>
        <p:grpSpPr>
          <a:xfrm>
            <a:off x="-1426786" y="1825790"/>
            <a:ext cx="2467710" cy="2611135"/>
            <a:chOff x="2134683" y="1406427"/>
            <a:chExt cx="4494099" cy="4755300"/>
          </a:xfrm>
        </p:grpSpPr>
        <p:sp>
          <p:nvSpPr>
            <p:cNvPr id="1389" name="Google Shape;1389;p9"/>
            <p:cNvSpPr/>
            <p:nvPr/>
          </p:nvSpPr>
          <p:spPr>
            <a:xfrm rot="-2829977">
              <a:off x="1469270" y="3422451"/>
              <a:ext cx="5814027" cy="7232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9"/>
            <p:cNvSpPr/>
            <p:nvPr/>
          </p:nvSpPr>
          <p:spPr>
            <a:xfrm rot="-2827716">
              <a:off x="1347244" y="3479082"/>
              <a:ext cx="5810844" cy="385501"/>
            </a:xfrm>
            <a:custGeom>
              <a:avLst/>
              <a:gdLst/>
              <a:ahLst/>
              <a:cxnLst/>
              <a:rect l="l" t="t" r="r" b="b"/>
              <a:pathLst>
                <a:path w="5813879" h="385702" extrusionOk="0">
                  <a:moveTo>
                    <a:pt x="5707969" y="105910"/>
                  </a:moveTo>
                  <a:cubicBezTo>
                    <a:pt x="5773405" y="171347"/>
                    <a:pt x="5813879" y="261747"/>
                    <a:pt x="5813879" y="361600"/>
                  </a:cubicBezTo>
                  <a:lnTo>
                    <a:pt x="5813877" y="361600"/>
                  </a:lnTo>
                  <a:lnTo>
                    <a:pt x="5811448" y="385702"/>
                  </a:lnTo>
                  <a:lnTo>
                    <a:pt x="5805207" y="323791"/>
                  </a:lnTo>
                  <a:cubicBezTo>
                    <a:pt x="5771489" y="159015"/>
                    <a:pt x="5625695" y="35065"/>
                    <a:pt x="5450953" y="35065"/>
                  </a:cubicBezTo>
                  <a:lnTo>
                    <a:pt x="360274" y="35066"/>
                  </a:lnTo>
                  <a:cubicBezTo>
                    <a:pt x="185532" y="35065"/>
                    <a:pt x="39739" y="159016"/>
                    <a:pt x="6021" y="323791"/>
                  </a:cubicBezTo>
                  <a:lnTo>
                    <a:pt x="1105" y="372556"/>
                  </a:lnTo>
                  <a:lnTo>
                    <a:pt x="0" y="361600"/>
                  </a:lnTo>
                  <a:lnTo>
                    <a:pt x="7347" y="288725"/>
                  </a:lnTo>
                  <a:cubicBezTo>
                    <a:pt x="41065" y="123951"/>
                    <a:pt x="186858" y="0"/>
                    <a:pt x="361600" y="0"/>
                  </a:cubicBezTo>
                  <a:lnTo>
                    <a:pt x="5452279" y="0"/>
                  </a:lnTo>
                  <a:cubicBezTo>
                    <a:pt x="5552132" y="0"/>
                    <a:pt x="5642532" y="40474"/>
                    <a:pt x="5707969" y="10591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9"/>
            <p:cNvSpPr/>
            <p:nvPr/>
          </p:nvSpPr>
          <p:spPr>
            <a:xfrm rot="-2827716">
              <a:off x="1605376" y="3704992"/>
              <a:ext cx="5810844" cy="385508"/>
            </a:xfrm>
            <a:custGeom>
              <a:avLst/>
              <a:gdLst/>
              <a:ahLst/>
              <a:cxnLst/>
              <a:rect l="l" t="t" r="r" b="b"/>
              <a:pathLst>
                <a:path w="5813879" h="385709" extrusionOk="0">
                  <a:moveTo>
                    <a:pt x="5812774" y="13146"/>
                  </a:moveTo>
                  <a:lnTo>
                    <a:pt x="5813879" y="24109"/>
                  </a:lnTo>
                  <a:lnTo>
                    <a:pt x="5813878" y="24109"/>
                  </a:lnTo>
                  <a:cubicBezTo>
                    <a:pt x="5813877" y="223815"/>
                    <a:pt x="5651984" y="385709"/>
                    <a:pt x="5452278" y="385709"/>
                  </a:cubicBezTo>
                  <a:lnTo>
                    <a:pt x="361601" y="385708"/>
                  </a:lnTo>
                  <a:cubicBezTo>
                    <a:pt x="186857" y="385708"/>
                    <a:pt x="41065" y="261758"/>
                    <a:pt x="7347" y="96983"/>
                  </a:cubicBezTo>
                  <a:lnTo>
                    <a:pt x="0" y="24109"/>
                  </a:lnTo>
                  <a:lnTo>
                    <a:pt x="2431" y="0"/>
                  </a:lnTo>
                  <a:lnTo>
                    <a:pt x="8673" y="61918"/>
                  </a:lnTo>
                  <a:cubicBezTo>
                    <a:pt x="42391" y="226693"/>
                    <a:pt x="188183" y="350643"/>
                    <a:pt x="362926" y="350643"/>
                  </a:cubicBezTo>
                  <a:lnTo>
                    <a:pt x="5453604" y="350644"/>
                  </a:lnTo>
                  <a:cubicBezTo>
                    <a:pt x="5628346" y="350644"/>
                    <a:pt x="5774139" y="226694"/>
                    <a:pt x="5807857" y="61919"/>
                  </a:cubicBezTo>
                  <a:lnTo>
                    <a:pt x="5812774" y="13146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2" name="Google Shape;1392;p9"/>
          <p:cNvGrpSpPr/>
          <p:nvPr/>
        </p:nvGrpSpPr>
        <p:grpSpPr>
          <a:xfrm>
            <a:off x="2098917" y="3527697"/>
            <a:ext cx="2467501" cy="2623239"/>
            <a:chOff x="7952172" y="3535170"/>
            <a:chExt cx="3086305" cy="3281100"/>
          </a:xfrm>
        </p:grpSpPr>
        <p:sp>
          <p:nvSpPr>
            <p:cNvPr id="1393" name="Google Shape;1393;p9"/>
            <p:cNvSpPr/>
            <p:nvPr/>
          </p:nvSpPr>
          <p:spPr>
            <a:xfrm rot="-2829986">
              <a:off x="7439577" y="4978085"/>
              <a:ext cx="4107691" cy="39526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9"/>
            <p:cNvSpPr/>
            <p:nvPr/>
          </p:nvSpPr>
          <p:spPr>
            <a:xfrm rot="-2827716">
              <a:off x="7376022" y="5008186"/>
              <a:ext cx="4105426" cy="218287"/>
            </a:xfrm>
            <a:custGeom>
              <a:avLst/>
              <a:gdLst/>
              <a:ahLst/>
              <a:cxnLst/>
              <a:rect l="l" t="t" r="r" b="b"/>
              <a:pathLst>
                <a:path w="4107570" h="218401" extrusionOk="0">
                  <a:moveTo>
                    <a:pt x="4049699" y="57870"/>
                  </a:moveTo>
                  <a:cubicBezTo>
                    <a:pt x="4085455" y="93627"/>
                    <a:pt x="4107570" y="143024"/>
                    <a:pt x="4107570" y="197586"/>
                  </a:cubicBezTo>
                  <a:lnTo>
                    <a:pt x="4107569" y="197586"/>
                  </a:lnTo>
                  <a:lnTo>
                    <a:pt x="4103367" y="218401"/>
                  </a:lnTo>
                  <a:lnTo>
                    <a:pt x="4090716" y="155740"/>
                  </a:lnTo>
                  <a:cubicBezTo>
                    <a:pt x="4060721" y="84823"/>
                    <a:pt x="3990500" y="35063"/>
                    <a:pt x="3908657" y="35064"/>
                  </a:cubicBezTo>
                  <a:lnTo>
                    <a:pt x="196259" y="35063"/>
                  </a:lnTo>
                  <a:cubicBezTo>
                    <a:pt x="114415" y="35064"/>
                    <a:pt x="44195" y="84824"/>
                    <a:pt x="14200" y="155740"/>
                  </a:cubicBezTo>
                  <a:lnTo>
                    <a:pt x="2876" y="211831"/>
                  </a:lnTo>
                  <a:lnTo>
                    <a:pt x="0" y="197585"/>
                  </a:lnTo>
                  <a:lnTo>
                    <a:pt x="0" y="197586"/>
                  </a:lnTo>
                  <a:cubicBezTo>
                    <a:pt x="1" y="88462"/>
                    <a:pt x="88462" y="0"/>
                    <a:pt x="197586" y="0"/>
                  </a:cubicBezTo>
                  <a:lnTo>
                    <a:pt x="3909984" y="0"/>
                  </a:lnTo>
                  <a:cubicBezTo>
                    <a:pt x="3964546" y="0"/>
                    <a:pt x="4013943" y="22115"/>
                    <a:pt x="4049699" y="5787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9"/>
            <p:cNvSpPr/>
            <p:nvPr/>
          </p:nvSpPr>
          <p:spPr>
            <a:xfrm rot="-2827716">
              <a:off x="7509199" y="5124823"/>
              <a:ext cx="4105427" cy="218290"/>
            </a:xfrm>
            <a:custGeom>
              <a:avLst/>
              <a:gdLst/>
              <a:ahLst/>
              <a:cxnLst/>
              <a:rect l="l" t="t" r="r" b="b"/>
              <a:pathLst>
                <a:path w="4107571" h="218404" extrusionOk="0">
                  <a:moveTo>
                    <a:pt x="4104695" y="6570"/>
                  </a:moveTo>
                  <a:lnTo>
                    <a:pt x="4107571" y="20818"/>
                  </a:lnTo>
                  <a:lnTo>
                    <a:pt x="4107569" y="20818"/>
                  </a:lnTo>
                  <a:cubicBezTo>
                    <a:pt x="4107569" y="129942"/>
                    <a:pt x="4019108" y="218404"/>
                    <a:pt x="3909983" y="218404"/>
                  </a:cubicBezTo>
                  <a:lnTo>
                    <a:pt x="197587" y="218403"/>
                  </a:lnTo>
                  <a:cubicBezTo>
                    <a:pt x="88463" y="218403"/>
                    <a:pt x="0" y="129941"/>
                    <a:pt x="0" y="20818"/>
                  </a:cubicBezTo>
                  <a:lnTo>
                    <a:pt x="1" y="20818"/>
                  </a:lnTo>
                  <a:lnTo>
                    <a:pt x="4204" y="0"/>
                  </a:lnTo>
                  <a:lnTo>
                    <a:pt x="16855" y="62664"/>
                  </a:lnTo>
                  <a:cubicBezTo>
                    <a:pt x="46850" y="133580"/>
                    <a:pt x="117071" y="183340"/>
                    <a:pt x="198914" y="183340"/>
                  </a:cubicBezTo>
                  <a:lnTo>
                    <a:pt x="3911311" y="183341"/>
                  </a:lnTo>
                  <a:cubicBezTo>
                    <a:pt x="3993154" y="183341"/>
                    <a:pt x="4063375" y="133581"/>
                    <a:pt x="4093370" y="62664"/>
                  </a:cubicBezTo>
                  <a:lnTo>
                    <a:pt x="4104695" y="6570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6" name="Google Shape;1396;p9"/>
          <p:cNvGrpSpPr/>
          <p:nvPr/>
        </p:nvGrpSpPr>
        <p:grpSpPr>
          <a:xfrm>
            <a:off x="3590480" y="3840985"/>
            <a:ext cx="1304459" cy="1382256"/>
            <a:chOff x="9817792" y="3927025"/>
            <a:chExt cx="1631594" cy="1728900"/>
          </a:xfrm>
        </p:grpSpPr>
        <p:sp>
          <p:nvSpPr>
            <p:cNvPr id="1397" name="Google Shape;1397;p9"/>
            <p:cNvSpPr/>
            <p:nvPr/>
          </p:nvSpPr>
          <p:spPr>
            <a:xfrm rot="-2829923">
              <a:off x="9564967" y="4670579"/>
              <a:ext cx="2133450" cy="24179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9"/>
            <p:cNvSpPr/>
            <p:nvPr/>
          </p:nvSpPr>
          <p:spPr>
            <a:xfrm rot="-2827716">
              <a:off x="9528923" y="4687498"/>
              <a:ext cx="2132346" cy="141707"/>
            </a:xfrm>
            <a:custGeom>
              <a:avLst/>
              <a:gdLst/>
              <a:ahLst/>
              <a:cxnLst/>
              <a:rect l="l" t="t" r="r" b="b"/>
              <a:pathLst>
                <a:path w="2133460" h="141781" extrusionOk="0">
                  <a:moveTo>
                    <a:pt x="2098031" y="35430"/>
                  </a:moveTo>
                  <a:cubicBezTo>
                    <a:pt x="2119921" y="57320"/>
                    <a:pt x="2133460" y="87560"/>
                    <a:pt x="2133460" y="120964"/>
                  </a:cubicBezTo>
                  <a:lnTo>
                    <a:pt x="2133459" y="120963"/>
                  </a:lnTo>
                  <a:lnTo>
                    <a:pt x="2129256" y="141781"/>
                  </a:lnTo>
                  <a:lnTo>
                    <a:pt x="2122627" y="108944"/>
                  </a:lnTo>
                  <a:cubicBezTo>
                    <a:pt x="2104264" y="65527"/>
                    <a:pt x="2061274" y="35064"/>
                    <a:pt x="2011170" y="35065"/>
                  </a:cubicBezTo>
                  <a:lnTo>
                    <a:pt x="119635" y="35064"/>
                  </a:lnTo>
                  <a:cubicBezTo>
                    <a:pt x="69531" y="35064"/>
                    <a:pt x="26542" y="65528"/>
                    <a:pt x="8179" y="108943"/>
                  </a:cubicBezTo>
                  <a:lnTo>
                    <a:pt x="2877" y="135208"/>
                  </a:lnTo>
                  <a:lnTo>
                    <a:pt x="0" y="120963"/>
                  </a:lnTo>
                  <a:lnTo>
                    <a:pt x="9506" y="73880"/>
                  </a:lnTo>
                  <a:cubicBezTo>
                    <a:pt x="27870" y="30464"/>
                    <a:pt x="70859" y="1"/>
                    <a:pt x="120963" y="1"/>
                  </a:cubicBezTo>
                  <a:lnTo>
                    <a:pt x="2012497" y="1"/>
                  </a:lnTo>
                  <a:cubicBezTo>
                    <a:pt x="2045900" y="0"/>
                    <a:pt x="2076141" y="13540"/>
                    <a:pt x="2098031" y="3543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9"/>
            <p:cNvSpPr/>
            <p:nvPr/>
          </p:nvSpPr>
          <p:spPr>
            <a:xfrm rot="-2827716">
              <a:off x="9605909" y="4752042"/>
              <a:ext cx="2132346" cy="141708"/>
            </a:xfrm>
            <a:custGeom>
              <a:avLst/>
              <a:gdLst/>
              <a:ahLst/>
              <a:cxnLst/>
              <a:rect l="l" t="t" r="r" b="b"/>
              <a:pathLst>
                <a:path w="2133460" h="141782" extrusionOk="0">
                  <a:moveTo>
                    <a:pt x="2130583" y="6573"/>
                  </a:moveTo>
                  <a:lnTo>
                    <a:pt x="2133460" y="20820"/>
                  </a:lnTo>
                  <a:lnTo>
                    <a:pt x="2133459" y="20819"/>
                  </a:lnTo>
                  <a:cubicBezTo>
                    <a:pt x="2133459" y="87625"/>
                    <a:pt x="2079303" y="141782"/>
                    <a:pt x="2012495" y="141782"/>
                  </a:cubicBezTo>
                  <a:lnTo>
                    <a:pt x="120963" y="141781"/>
                  </a:lnTo>
                  <a:cubicBezTo>
                    <a:pt x="70859" y="141781"/>
                    <a:pt x="27869" y="111318"/>
                    <a:pt x="9506" y="67902"/>
                  </a:cubicBezTo>
                  <a:lnTo>
                    <a:pt x="0" y="20819"/>
                  </a:lnTo>
                  <a:lnTo>
                    <a:pt x="4204" y="0"/>
                  </a:lnTo>
                  <a:lnTo>
                    <a:pt x="10833" y="32839"/>
                  </a:lnTo>
                  <a:cubicBezTo>
                    <a:pt x="29197" y="76254"/>
                    <a:pt x="72186" y="106718"/>
                    <a:pt x="122290" y="106718"/>
                  </a:cubicBezTo>
                  <a:lnTo>
                    <a:pt x="2013823" y="106719"/>
                  </a:lnTo>
                  <a:cubicBezTo>
                    <a:pt x="2063928" y="106718"/>
                    <a:pt x="2106917" y="76255"/>
                    <a:pt x="2125281" y="32840"/>
                  </a:cubicBezTo>
                  <a:lnTo>
                    <a:pt x="2130583" y="6573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0" name="Google Shape;1400;p9"/>
          <p:cNvGrpSpPr/>
          <p:nvPr/>
        </p:nvGrpSpPr>
        <p:grpSpPr>
          <a:xfrm>
            <a:off x="-1704499" y="743570"/>
            <a:ext cx="2580641" cy="2735131"/>
            <a:chOff x="2075692" y="52828"/>
            <a:chExt cx="4347442" cy="4607700"/>
          </a:xfrm>
        </p:grpSpPr>
        <p:sp>
          <p:nvSpPr>
            <p:cNvPr id="1401" name="Google Shape;1401;p9"/>
            <p:cNvSpPr/>
            <p:nvPr/>
          </p:nvSpPr>
          <p:spPr>
            <a:xfrm rot="-2829994">
              <a:off x="1427732" y="2009381"/>
              <a:ext cx="5639319" cy="694594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9"/>
            <p:cNvSpPr/>
            <p:nvPr/>
          </p:nvSpPr>
          <p:spPr>
            <a:xfrm rot="-2827716">
              <a:off x="1310940" y="2063599"/>
              <a:ext cx="5636336" cy="371302"/>
            </a:xfrm>
            <a:custGeom>
              <a:avLst/>
              <a:gdLst/>
              <a:ahLst/>
              <a:cxnLst/>
              <a:rect l="l" t="t" r="r" b="b"/>
              <a:pathLst>
                <a:path w="5639280" h="371496" extrusionOk="0">
                  <a:moveTo>
                    <a:pt x="5537534" y="101745"/>
                  </a:moveTo>
                  <a:cubicBezTo>
                    <a:pt x="5600398" y="164609"/>
                    <a:pt x="5639280" y="251454"/>
                    <a:pt x="5639280" y="347381"/>
                  </a:cubicBezTo>
                  <a:lnTo>
                    <a:pt x="5636849" y="371496"/>
                  </a:lnTo>
                  <a:lnTo>
                    <a:pt x="5630895" y="312435"/>
                  </a:lnTo>
                  <a:cubicBezTo>
                    <a:pt x="5598503" y="154139"/>
                    <a:pt x="5458442" y="35063"/>
                    <a:pt x="5290571" y="35063"/>
                  </a:cubicBezTo>
                  <a:lnTo>
                    <a:pt x="346054" y="35063"/>
                  </a:lnTo>
                  <a:cubicBezTo>
                    <a:pt x="178182" y="35063"/>
                    <a:pt x="38122" y="154139"/>
                    <a:pt x="5731" y="312436"/>
                  </a:cubicBezTo>
                  <a:lnTo>
                    <a:pt x="1104" y="358331"/>
                  </a:lnTo>
                  <a:lnTo>
                    <a:pt x="0" y="347382"/>
                  </a:lnTo>
                  <a:cubicBezTo>
                    <a:pt x="0" y="155528"/>
                    <a:pt x="155527" y="-1"/>
                    <a:pt x="347382" y="0"/>
                  </a:cubicBezTo>
                  <a:lnTo>
                    <a:pt x="5291898" y="0"/>
                  </a:lnTo>
                  <a:cubicBezTo>
                    <a:pt x="5387825" y="0"/>
                    <a:pt x="5474670" y="38881"/>
                    <a:pt x="5537534" y="10174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9"/>
            <p:cNvSpPr/>
            <p:nvPr/>
          </p:nvSpPr>
          <p:spPr>
            <a:xfrm rot="-2827716">
              <a:off x="1551550" y="2279838"/>
              <a:ext cx="5636336" cy="371302"/>
            </a:xfrm>
            <a:custGeom>
              <a:avLst/>
              <a:gdLst/>
              <a:ahLst/>
              <a:cxnLst/>
              <a:rect l="l" t="t" r="r" b="b"/>
              <a:pathLst>
                <a:path w="5639280" h="371496" extrusionOk="0">
                  <a:moveTo>
                    <a:pt x="5638176" y="13165"/>
                  </a:moveTo>
                  <a:lnTo>
                    <a:pt x="5639280" y="24114"/>
                  </a:lnTo>
                  <a:cubicBezTo>
                    <a:pt x="5639279" y="215968"/>
                    <a:pt x="5483752" y="371496"/>
                    <a:pt x="5291898" y="371496"/>
                  </a:cubicBezTo>
                  <a:lnTo>
                    <a:pt x="347382" y="371496"/>
                  </a:lnTo>
                  <a:cubicBezTo>
                    <a:pt x="155528" y="371496"/>
                    <a:pt x="-1" y="215969"/>
                    <a:pt x="0" y="24114"/>
                  </a:cubicBezTo>
                  <a:lnTo>
                    <a:pt x="2431" y="0"/>
                  </a:lnTo>
                  <a:lnTo>
                    <a:pt x="8385" y="59061"/>
                  </a:lnTo>
                  <a:cubicBezTo>
                    <a:pt x="40776" y="217356"/>
                    <a:pt x="180837" y="336432"/>
                    <a:pt x="348709" y="336432"/>
                  </a:cubicBezTo>
                  <a:lnTo>
                    <a:pt x="5293225" y="336433"/>
                  </a:lnTo>
                  <a:cubicBezTo>
                    <a:pt x="5461097" y="336432"/>
                    <a:pt x="5601157" y="217357"/>
                    <a:pt x="5633549" y="59060"/>
                  </a:cubicBezTo>
                  <a:lnTo>
                    <a:pt x="5638176" y="13165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4" name="Google Shape;1404;p9"/>
          <p:cNvGrpSpPr/>
          <p:nvPr/>
        </p:nvGrpSpPr>
        <p:grpSpPr>
          <a:xfrm>
            <a:off x="-1942565" y="556320"/>
            <a:ext cx="2626826" cy="2787777"/>
            <a:chOff x="459511" y="835636"/>
            <a:chExt cx="3285587" cy="3486900"/>
          </a:xfrm>
        </p:grpSpPr>
        <p:sp>
          <p:nvSpPr>
            <p:cNvPr id="1405" name="Google Shape;1405;p9"/>
            <p:cNvSpPr/>
            <p:nvPr/>
          </p:nvSpPr>
          <p:spPr>
            <a:xfrm rot="-2830019">
              <a:off x="-56761" y="2341433"/>
              <a:ext cx="4314245" cy="47530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9"/>
            <p:cNvSpPr/>
            <p:nvPr/>
          </p:nvSpPr>
          <p:spPr>
            <a:xfrm rot="-2827716">
              <a:off x="-133745" y="2377546"/>
              <a:ext cx="4311929" cy="261669"/>
            </a:xfrm>
            <a:custGeom>
              <a:avLst/>
              <a:gdLst/>
              <a:ahLst/>
              <a:cxnLst/>
              <a:rect l="l" t="t" r="r" b="b"/>
              <a:pathLst>
                <a:path w="4314181" h="261806" extrusionOk="0">
                  <a:moveTo>
                    <a:pt x="4244562" y="69619"/>
                  </a:moveTo>
                  <a:cubicBezTo>
                    <a:pt x="4287576" y="112632"/>
                    <a:pt x="4314180" y="172055"/>
                    <a:pt x="4314181" y="237692"/>
                  </a:cubicBezTo>
                  <a:lnTo>
                    <a:pt x="4311749" y="261806"/>
                  </a:lnTo>
                  <a:lnTo>
                    <a:pt x="4308024" y="224853"/>
                  </a:lnTo>
                  <a:cubicBezTo>
                    <a:pt x="4285860" y="116541"/>
                    <a:pt x="4190026" y="35064"/>
                    <a:pt x="4075162" y="35064"/>
                  </a:cubicBezTo>
                  <a:lnTo>
                    <a:pt x="236364" y="35064"/>
                  </a:lnTo>
                  <a:cubicBezTo>
                    <a:pt x="121500" y="35064"/>
                    <a:pt x="25666" y="116541"/>
                    <a:pt x="3502" y="224853"/>
                  </a:cubicBezTo>
                  <a:lnTo>
                    <a:pt x="1104" y="248640"/>
                  </a:lnTo>
                  <a:lnTo>
                    <a:pt x="0" y="237692"/>
                  </a:lnTo>
                  <a:cubicBezTo>
                    <a:pt x="0" y="106419"/>
                    <a:pt x="106418" y="0"/>
                    <a:pt x="237691" y="1"/>
                  </a:cubicBezTo>
                  <a:lnTo>
                    <a:pt x="4076489" y="0"/>
                  </a:lnTo>
                  <a:cubicBezTo>
                    <a:pt x="4142126" y="0"/>
                    <a:pt x="4201548" y="26605"/>
                    <a:pt x="4244562" y="69619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9"/>
            <p:cNvSpPr/>
            <p:nvPr/>
          </p:nvSpPr>
          <p:spPr>
            <a:xfrm rot="-2827716">
              <a:off x="26426" y="2519211"/>
              <a:ext cx="4311928" cy="261670"/>
            </a:xfrm>
            <a:custGeom>
              <a:avLst/>
              <a:gdLst/>
              <a:ahLst/>
              <a:cxnLst/>
              <a:rect l="l" t="t" r="r" b="b"/>
              <a:pathLst>
                <a:path w="4314180" h="261807" extrusionOk="0">
                  <a:moveTo>
                    <a:pt x="4313076" y="13166"/>
                  </a:moveTo>
                  <a:lnTo>
                    <a:pt x="4314180" y="24115"/>
                  </a:lnTo>
                  <a:cubicBezTo>
                    <a:pt x="4314179" y="155388"/>
                    <a:pt x="4207762" y="261806"/>
                    <a:pt x="4076489" y="261807"/>
                  </a:cubicBezTo>
                  <a:lnTo>
                    <a:pt x="237690" y="261806"/>
                  </a:lnTo>
                  <a:cubicBezTo>
                    <a:pt x="106418" y="261807"/>
                    <a:pt x="0" y="155388"/>
                    <a:pt x="0" y="24116"/>
                  </a:cubicBezTo>
                  <a:lnTo>
                    <a:pt x="2431" y="0"/>
                  </a:lnTo>
                  <a:lnTo>
                    <a:pt x="6156" y="36955"/>
                  </a:lnTo>
                  <a:cubicBezTo>
                    <a:pt x="28320" y="145267"/>
                    <a:pt x="124154" y="226743"/>
                    <a:pt x="239018" y="226743"/>
                  </a:cubicBezTo>
                  <a:lnTo>
                    <a:pt x="4077816" y="226743"/>
                  </a:lnTo>
                  <a:cubicBezTo>
                    <a:pt x="4192680" y="226743"/>
                    <a:pt x="4288514" y="145266"/>
                    <a:pt x="4310678" y="36954"/>
                  </a:cubicBezTo>
                  <a:lnTo>
                    <a:pt x="4313076" y="13166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8" name="Google Shape;1408;p9"/>
          <p:cNvGrpSpPr/>
          <p:nvPr/>
        </p:nvGrpSpPr>
        <p:grpSpPr>
          <a:xfrm>
            <a:off x="-1646111" y="1477100"/>
            <a:ext cx="3516511" cy="3724631"/>
            <a:chOff x="3267959" y="970321"/>
            <a:chExt cx="4398388" cy="4658700"/>
          </a:xfrm>
        </p:grpSpPr>
        <p:sp>
          <p:nvSpPr>
            <p:cNvPr id="1409" name="Google Shape;1409;p9"/>
            <p:cNvSpPr/>
            <p:nvPr/>
          </p:nvSpPr>
          <p:spPr>
            <a:xfrm rot="-2830072">
              <a:off x="2627559" y="2934221"/>
              <a:ext cx="5675200" cy="73089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9"/>
            <p:cNvSpPr/>
            <p:nvPr/>
          </p:nvSpPr>
          <p:spPr>
            <a:xfrm rot="-2827716">
              <a:off x="2504074" y="2991429"/>
              <a:ext cx="5672301" cy="389356"/>
            </a:xfrm>
            <a:custGeom>
              <a:avLst/>
              <a:gdLst/>
              <a:ahLst/>
              <a:cxnLst/>
              <a:rect l="l" t="t" r="r" b="b"/>
              <a:pathLst>
                <a:path w="5675264" h="389559" extrusionOk="0">
                  <a:moveTo>
                    <a:pt x="5568227" y="107035"/>
                  </a:moveTo>
                  <a:cubicBezTo>
                    <a:pt x="5634360" y="173168"/>
                    <a:pt x="5675264" y="264529"/>
                    <a:pt x="5675264" y="365445"/>
                  </a:cubicBezTo>
                  <a:lnTo>
                    <a:pt x="5672833" y="389559"/>
                  </a:lnTo>
                  <a:lnTo>
                    <a:pt x="5666512" y="326858"/>
                  </a:lnTo>
                  <a:cubicBezTo>
                    <a:pt x="5632435" y="160331"/>
                    <a:pt x="5485093" y="35064"/>
                    <a:pt x="5308491" y="35064"/>
                  </a:cubicBezTo>
                  <a:lnTo>
                    <a:pt x="364118" y="35064"/>
                  </a:lnTo>
                  <a:cubicBezTo>
                    <a:pt x="187517" y="35064"/>
                    <a:pt x="40174" y="160331"/>
                    <a:pt x="6098" y="326859"/>
                  </a:cubicBezTo>
                  <a:lnTo>
                    <a:pt x="1104" y="376394"/>
                  </a:lnTo>
                  <a:lnTo>
                    <a:pt x="0" y="365445"/>
                  </a:lnTo>
                  <a:cubicBezTo>
                    <a:pt x="0" y="163615"/>
                    <a:pt x="163615" y="0"/>
                    <a:pt x="365446" y="0"/>
                  </a:cubicBezTo>
                  <a:lnTo>
                    <a:pt x="5309818" y="0"/>
                  </a:lnTo>
                  <a:cubicBezTo>
                    <a:pt x="5410733" y="0"/>
                    <a:pt x="5502095" y="40904"/>
                    <a:pt x="5568227" y="10703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9"/>
            <p:cNvSpPr/>
            <p:nvPr/>
          </p:nvSpPr>
          <p:spPr>
            <a:xfrm rot="-2827716">
              <a:off x="2757930" y="3219948"/>
              <a:ext cx="5672301" cy="389357"/>
            </a:xfrm>
            <a:custGeom>
              <a:avLst/>
              <a:gdLst/>
              <a:ahLst/>
              <a:cxnLst/>
              <a:rect l="l" t="t" r="r" b="b"/>
              <a:pathLst>
                <a:path w="5675264" h="389560" extrusionOk="0">
                  <a:moveTo>
                    <a:pt x="5674160" y="13165"/>
                  </a:moveTo>
                  <a:lnTo>
                    <a:pt x="5675264" y="24114"/>
                  </a:lnTo>
                  <a:cubicBezTo>
                    <a:pt x="5675264" y="225944"/>
                    <a:pt x="5511649" y="389560"/>
                    <a:pt x="5309819" y="389560"/>
                  </a:cubicBezTo>
                  <a:lnTo>
                    <a:pt x="365445" y="389560"/>
                  </a:lnTo>
                  <a:cubicBezTo>
                    <a:pt x="163615" y="389559"/>
                    <a:pt x="0" y="225945"/>
                    <a:pt x="0" y="24115"/>
                  </a:cubicBezTo>
                  <a:lnTo>
                    <a:pt x="2431" y="0"/>
                  </a:lnTo>
                  <a:lnTo>
                    <a:pt x="8752" y="62701"/>
                  </a:lnTo>
                  <a:cubicBezTo>
                    <a:pt x="42828" y="229228"/>
                    <a:pt x="190171" y="354496"/>
                    <a:pt x="366772" y="354496"/>
                  </a:cubicBezTo>
                  <a:lnTo>
                    <a:pt x="5311146" y="354496"/>
                  </a:lnTo>
                  <a:cubicBezTo>
                    <a:pt x="5487748" y="354496"/>
                    <a:pt x="5635090" y="229228"/>
                    <a:pt x="5669166" y="62700"/>
                  </a:cubicBezTo>
                  <a:lnTo>
                    <a:pt x="5674160" y="13165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2" name="Google Shape;1412;p9"/>
          <p:cNvGrpSpPr/>
          <p:nvPr/>
        </p:nvGrpSpPr>
        <p:grpSpPr>
          <a:xfrm>
            <a:off x="-414149" y="612348"/>
            <a:ext cx="3466552" cy="3674022"/>
            <a:chOff x="4808875" y="-111295"/>
            <a:chExt cx="4335900" cy="4595400"/>
          </a:xfrm>
        </p:grpSpPr>
        <p:sp>
          <p:nvSpPr>
            <p:cNvPr id="1413" name="Google Shape;1413;p9"/>
            <p:cNvSpPr/>
            <p:nvPr/>
          </p:nvSpPr>
          <p:spPr>
            <a:xfrm rot="-2829990">
              <a:off x="4182321" y="1820955"/>
              <a:ext cx="5589007" cy="73089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9"/>
            <p:cNvSpPr/>
            <p:nvPr/>
          </p:nvSpPr>
          <p:spPr>
            <a:xfrm rot="-2827716">
              <a:off x="4118653" y="1851906"/>
              <a:ext cx="5567509" cy="509926"/>
            </a:xfrm>
            <a:custGeom>
              <a:avLst/>
              <a:gdLst/>
              <a:ahLst/>
              <a:cxnLst/>
              <a:rect l="l" t="t" r="r" b="b"/>
              <a:pathLst>
                <a:path w="5570417" h="510192" extrusionOk="0">
                  <a:moveTo>
                    <a:pt x="5463381" y="107036"/>
                  </a:moveTo>
                  <a:cubicBezTo>
                    <a:pt x="5529514" y="173169"/>
                    <a:pt x="5570418" y="264531"/>
                    <a:pt x="5570417" y="365446"/>
                  </a:cubicBezTo>
                  <a:cubicBezTo>
                    <a:pt x="5570417" y="415903"/>
                    <a:pt x="5560192" y="463973"/>
                    <a:pt x="5541699" y="507693"/>
                  </a:cubicBezTo>
                  <a:lnTo>
                    <a:pt x="5540342" y="510192"/>
                  </a:lnTo>
                  <a:lnTo>
                    <a:pt x="5551648" y="473773"/>
                  </a:lnTo>
                  <a:cubicBezTo>
                    <a:pt x="5556516" y="449984"/>
                    <a:pt x="5559072" y="425352"/>
                    <a:pt x="5559072" y="400123"/>
                  </a:cubicBezTo>
                  <a:cubicBezTo>
                    <a:pt x="5559072" y="198293"/>
                    <a:pt x="5395458" y="34678"/>
                    <a:pt x="5193627" y="34678"/>
                  </a:cubicBezTo>
                  <a:lnTo>
                    <a:pt x="335369" y="34679"/>
                  </a:lnTo>
                  <a:cubicBezTo>
                    <a:pt x="209226" y="34679"/>
                    <a:pt x="98010" y="98591"/>
                    <a:pt x="32337" y="195800"/>
                  </a:cubicBezTo>
                  <a:lnTo>
                    <a:pt x="0" y="255376"/>
                  </a:lnTo>
                  <a:lnTo>
                    <a:pt x="9988" y="223198"/>
                  </a:lnTo>
                  <a:cubicBezTo>
                    <a:pt x="65466" y="92034"/>
                    <a:pt x="195342" y="1"/>
                    <a:pt x="346714" y="1"/>
                  </a:cubicBezTo>
                  <a:lnTo>
                    <a:pt x="5204973" y="0"/>
                  </a:lnTo>
                  <a:cubicBezTo>
                    <a:pt x="5305888" y="0"/>
                    <a:pt x="5397249" y="40904"/>
                    <a:pt x="5463381" y="10703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9"/>
            <p:cNvSpPr/>
            <p:nvPr/>
          </p:nvSpPr>
          <p:spPr>
            <a:xfrm rot="-2827716">
              <a:off x="4271307" y="2012144"/>
              <a:ext cx="5567509" cy="509927"/>
            </a:xfrm>
            <a:custGeom>
              <a:avLst/>
              <a:gdLst/>
              <a:ahLst/>
              <a:cxnLst/>
              <a:rect l="l" t="t" r="r" b="b"/>
              <a:pathLst>
                <a:path w="5570417" h="510193" extrusionOk="0">
                  <a:moveTo>
                    <a:pt x="5570417" y="254816"/>
                  </a:moveTo>
                  <a:lnTo>
                    <a:pt x="5560429" y="286995"/>
                  </a:lnTo>
                  <a:cubicBezTo>
                    <a:pt x="5504952" y="418159"/>
                    <a:pt x="5375074" y="510192"/>
                    <a:pt x="5223702" y="510192"/>
                  </a:cubicBezTo>
                  <a:lnTo>
                    <a:pt x="365444" y="510192"/>
                  </a:lnTo>
                  <a:cubicBezTo>
                    <a:pt x="163614" y="510193"/>
                    <a:pt x="0" y="346577"/>
                    <a:pt x="0" y="144747"/>
                  </a:cubicBezTo>
                  <a:cubicBezTo>
                    <a:pt x="0" y="94290"/>
                    <a:pt x="10226" y="46221"/>
                    <a:pt x="28718" y="2500"/>
                  </a:cubicBezTo>
                  <a:lnTo>
                    <a:pt x="30075" y="0"/>
                  </a:lnTo>
                  <a:lnTo>
                    <a:pt x="18769" y="36420"/>
                  </a:lnTo>
                  <a:cubicBezTo>
                    <a:pt x="13902" y="60209"/>
                    <a:pt x="11345" y="84841"/>
                    <a:pt x="11345" y="110069"/>
                  </a:cubicBezTo>
                  <a:cubicBezTo>
                    <a:pt x="11345" y="311900"/>
                    <a:pt x="174959" y="475515"/>
                    <a:pt x="376790" y="475515"/>
                  </a:cubicBezTo>
                  <a:lnTo>
                    <a:pt x="5235047" y="475515"/>
                  </a:lnTo>
                  <a:cubicBezTo>
                    <a:pt x="5361191" y="475514"/>
                    <a:pt x="5472407" y="411603"/>
                    <a:pt x="5538080" y="314393"/>
                  </a:cubicBezTo>
                  <a:lnTo>
                    <a:pt x="5570417" y="254816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6" name="Google Shape;1416;p9"/>
          <p:cNvGrpSpPr/>
          <p:nvPr/>
        </p:nvGrpSpPr>
        <p:grpSpPr>
          <a:xfrm>
            <a:off x="237698" y="981928"/>
            <a:ext cx="3569927" cy="3785313"/>
            <a:chOff x="5624194" y="350969"/>
            <a:chExt cx="4465200" cy="4734600"/>
          </a:xfrm>
        </p:grpSpPr>
        <p:sp>
          <p:nvSpPr>
            <p:cNvPr id="1417" name="Google Shape;1417;p9"/>
            <p:cNvSpPr/>
            <p:nvPr/>
          </p:nvSpPr>
          <p:spPr>
            <a:xfrm rot="-2829881">
              <a:off x="4967296" y="2352819"/>
              <a:ext cx="5778994" cy="73089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9"/>
            <p:cNvSpPr/>
            <p:nvPr/>
          </p:nvSpPr>
          <p:spPr>
            <a:xfrm rot="-2827716">
              <a:off x="4903645" y="2383838"/>
              <a:ext cx="5757263" cy="509928"/>
            </a:xfrm>
            <a:custGeom>
              <a:avLst/>
              <a:gdLst/>
              <a:ahLst/>
              <a:cxnLst/>
              <a:rect l="l" t="t" r="r" b="b"/>
              <a:pathLst>
                <a:path w="5760270" h="510194" extrusionOk="0">
                  <a:moveTo>
                    <a:pt x="5653234" y="107036"/>
                  </a:moveTo>
                  <a:cubicBezTo>
                    <a:pt x="5719367" y="173169"/>
                    <a:pt x="5760270" y="264529"/>
                    <a:pt x="5760270" y="365445"/>
                  </a:cubicBezTo>
                  <a:cubicBezTo>
                    <a:pt x="5760270" y="415902"/>
                    <a:pt x="5750045" y="463972"/>
                    <a:pt x="5731553" y="507693"/>
                  </a:cubicBezTo>
                  <a:lnTo>
                    <a:pt x="5730195" y="510194"/>
                  </a:lnTo>
                  <a:lnTo>
                    <a:pt x="5741501" y="473772"/>
                  </a:lnTo>
                  <a:cubicBezTo>
                    <a:pt x="5746369" y="449983"/>
                    <a:pt x="5748925" y="425351"/>
                    <a:pt x="5748925" y="400122"/>
                  </a:cubicBezTo>
                  <a:cubicBezTo>
                    <a:pt x="5748925" y="198292"/>
                    <a:pt x="5585310" y="34678"/>
                    <a:pt x="5383480" y="34678"/>
                  </a:cubicBezTo>
                  <a:lnTo>
                    <a:pt x="335370" y="34678"/>
                  </a:lnTo>
                  <a:cubicBezTo>
                    <a:pt x="209227" y="34679"/>
                    <a:pt x="98010" y="98590"/>
                    <a:pt x="32337" y="195800"/>
                  </a:cubicBezTo>
                  <a:lnTo>
                    <a:pt x="0" y="255377"/>
                  </a:lnTo>
                  <a:lnTo>
                    <a:pt x="9989" y="223198"/>
                  </a:lnTo>
                  <a:cubicBezTo>
                    <a:pt x="65466" y="92034"/>
                    <a:pt x="195343" y="1"/>
                    <a:pt x="346716" y="1"/>
                  </a:cubicBezTo>
                  <a:lnTo>
                    <a:pt x="5394825" y="0"/>
                  </a:lnTo>
                  <a:cubicBezTo>
                    <a:pt x="5495740" y="0"/>
                    <a:pt x="5587102" y="40904"/>
                    <a:pt x="5653234" y="10703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9"/>
            <p:cNvSpPr/>
            <p:nvPr/>
          </p:nvSpPr>
          <p:spPr>
            <a:xfrm rot="-2827716">
              <a:off x="5056297" y="2544077"/>
              <a:ext cx="5757263" cy="509925"/>
            </a:xfrm>
            <a:custGeom>
              <a:avLst/>
              <a:gdLst/>
              <a:ahLst/>
              <a:cxnLst/>
              <a:rect l="l" t="t" r="r" b="b"/>
              <a:pathLst>
                <a:path w="5760270" h="510191" extrusionOk="0">
                  <a:moveTo>
                    <a:pt x="5760270" y="254817"/>
                  </a:moveTo>
                  <a:lnTo>
                    <a:pt x="5750282" y="286994"/>
                  </a:lnTo>
                  <a:cubicBezTo>
                    <a:pt x="5694805" y="418157"/>
                    <a:pt x="5564928" y="510191"/>
                    <a:pt x="5413556" y="510191"/>
                  </a:cubicBezTo>
                  <a:lnTo>
                    <a:pt x="365446" y="510191"/>
                  </a:lnTo>
                  <a:cubicBezTo>
                    <a:pt x="163615" y="510191"/>
                    <a:pt x="0" y="346576"/>
                    <a:pt x="0" y="144746"/>
                  </a:cubicBezTo>
                  <a:cubicBezTo>
                    <a:pt x="0" y="94289"/>
                    <a:pt x="10226" y="46220"/>
                    <a:pt x="28719" y="2499"/>
                  </a:cubicBezTo>
                  <a:lnTo>
                    <a:pt x="30075" y="0"/>
                  </a:lnTo>
                  <a:lnTo>
                    <a:pt x="18770" y="36419"/>
                  </a:lnTo>
                  <a:cubicBezTo>
                    <a:pt x="13902" y="60208"/>
                    <a:pt x="11345" y="84840"/>
                    <a:pt x="11345" y="110069"/>
                  </a:cubicBezTo>
                  <a:cubicBezTo>
                    <a:pt x="11345" y="311899"/>
                    <a:pt x="174961" y="475514"/>
                    <a:pt x="376791" y="475513"/>
                  </a:cubicBezTo>
                  <a:lnTo>
                    <a:pt x="5424901" y="475513"/>
                  </a:lnTo>
                  <a:cubicBezTo>
                    <a:pt x="5551044" y="475513"/>
                    <a:pt x="5662261" y="411601"/>
                    <a:pt x="5727934" y="314392"/>
                  </a:cubicBezTo>
                  <a:lnTo>
                    <a:pt x="5760270" y="254817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0" name="Google Shape;1420;p9"/>
          <p:cNvGrpSpPr/>
          <p:nvPr/>
        </p:nvGrpSpPr>
        <p:grpSpPr>
          <a:xfrm>
            <a:off x="-56862" y="2397250"/>
            <a:ext cx="3517160" cy="3728468"/>
            <a:chOff x="5255762" y="2121228"/>
            <a:chExt cx="4399200" cy="4663500"/>
          </a:xfrm>
        </p:grpSpPr>
        <p:sp>
          <p:nvSpPr>
            <p:cNvPr id="1421" name="Google Shape;1421;p9"/>
            <p:cNvSpPr/>
            <p:nvPr/>
          </p:nvSpPr>
          <p:spPr>
            <a:xfrm rot="-2829916">
              <a:off x="4614371" y="4087528"/>
              <a:ext cx="5681983" cy="730899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9"/>
            <p:cNvSpPr/>
            <p:nvPr/>
          </p:nvSpPr>
          <p:spPr>
            <a:xfrm rot="-2827716">
              <a:off x="4550710" y="4118522"/>
              <a:ext cx="5660315" cy="509927"/>
            </a:xfrm>
            <a:custGeom>
              <a:avLst/>
              <a:gdLst/>
              <a:ahLst/>
              <a:cxnLst/>
              <a:rect l="l" t="t" r="r" b="b"/>
              <a:pathLst>
                <a:path w="5663271" h="510193" extrusionOk="0">
                  <a:moveTo>
                    <a:pt x="5556235" y="107036"/>
                  </a:moveTo>
                  <a:cubicBezTo>
                    <a:pt x="5622367" y="173169"/>
                    <a:pt x="5663271" y="264530"/>
                    <a:pt x="5663271" y="365444"/>
                  </a:cubicBezTo>
                  <a:cubicBezTo>
                    <a:pt x="5663271" y="415902"/>
                    <a:pt x="5653045" y="463971"/>
                    <a:pt x="5634553" y="507693"/>
                  </a:cubicBezTo>
                  <a:lnTo>
                    <a:pt x="5633195" y="510193"/>
                  </a:lnTo>
                  <a:lnTo>
                    <a:pt x="5644501" y="473772"/>
                  </a:lnTo>
                  <a:cubicBezTo>
                    <a:pt x="5649369" y="449982"/>
                    <a:pt x="5651925" y="425351"/>
                    <a:pt x="5651925" y="400122"/>
                  </a:cubicBezTo>
                  <a:cubicBezTo>
                    <a:pt x="5651926" y="198292"/>
                    <a:pt x="5488311" y="34678"/>
                    <a:pt x="5286481" y="34677"/>
                  </a:cubicBezTo>
                  <a:lnTo>
                    <a:pt x="335370" y="34677"/>
                  </a:lnTo>
                  <a:cubicBezTo>
                    <a:pt x="209226" y="34677"/>
                    <a:pt x="98010" y="98589"/>
                    <a:pt x="32337" y="195798"/>
                  </a:cubicBezTo>
                  <a:lnTo>
                    <a:pt x="0" y="255374"/>
                  </a:lnTo>
                  <a:lnTo>
                    <a:pt x="9988" y="223197"/>
                  </a:lnTo>
                  <a:cubicBezTo>
                    <a:pt x="65466" y="92033"/>
                    <a:pt x="195343" y="-1"/>
                    <a:pt x="346715" y="0"/>
                  </a:cubicBezTo>
                  <a:lnTo>
                    <a:pt x="5297827" y="0"/>
                  </a:lnTo>
                  <a:cubicBezTo>
                    <a:pt x="5398741" y="0"/>
                    <a:pt x="5490103" y="40904"/>
                    <a:pt x="5556235" y="10703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9"/>
            <p:cNvSpPr/>
            <p:nvPr/>
          </p:nvSpPr>
          <p:spPr>
            <a:xfrm rot="-2827716">
              <a:off x="4703362" y="4278757"/>
              <a:ext cx="5660314" cy="509928"/>
            </a:xfrm>
            <a:custGeom>
              <a:avLst/>
              <a:gdLst/>
              <a:ahLst/>
              <a:cxnLst/>
              <a:rect l="l" t="t" r="r" b="b"/>
              <a:pathLst>
                <a:path w="5663270" h="510194" extrusionOk="0">
                  <a:moveTo>
                    <a:pt x="5663270" y="254819"/>
                  </a:moveTo>
                  <a:lnTo>
                    <a:pt x="5653283" y="286996"/>
                  </a:lnTo>
                  <a:cubicBezTo>
                    <a:pt x="5597805" y="418160"/>
                    <a:pt x="5467928" y="510193"/>
                    <a:pt x="5316556" y="510193"/>
                  </a:cubicBezTo>
                  <a:lnTo>
                    <a:pt x="365445" y="510194"/>
                  </a:lnTo>
                  <a:cubicBezTo>
                    <a:pt x="163615" y="510194"/>
                    <a:pt x="0" y="346579"/>
                    <a:pt x="0" y="144749"/>
                  </a:cubicBezTo>
                  <a:cubicBezTo>
                    <a:pt x="0" y="94291"/>
                    <a:pt x="10226" y="46222"/>
                    <a:pt x="28718" y="2501"/>
                  </a:cubicBezTo>
                  <a:lnTo>
                    <a:pt x="30075" y="0"/>
                  </a:lnTo>
                  <a:lnTo>
                    <a:pt x="18770" y="36421"/>
                  </a:lnTo>
                  <a:cubicBezTo>
                    <a:pt x="13901" y="60210"/>
                    <a:pt x="11345" y="84843"/>
                    <a:pt x="11345" y="110071"/>
                  </a:cubicBezTo>
                  <a:cubicBezTo>
                    <a:pt x="11345" y="311901"/>
                    <a:pt x="174960" y="475516"/>
                    <a:pt x="376790" y="475516"/>
                  </a:cubicBezTo>
                  <a:lnTo>
                    <a:pt x="5327901" y="475516"/>
                  </a:lnTo>
                  <a:cubicBezTo>
                    <a:pt x="5454045" y="475516"/>
                    <a:pt x="5565261" y="411604"/>
                    <a:pt x="5630934" y="314394"/>
                  </a:cubicBezTo>
                  <a:lnTo>
                    <a:pt x="5663270" y="254819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4" name="Google Shape;1424;p9"/>
          <p:cNvGrpSpPr/>
          <p:nvPr/>
        </p:nvGrpSpPr>
        <p:grpSpPr>
          <a:xfrm>
            <a:off x="1407171" y="2869523"/>
            <a:ext cx="3190245" cy="3376129"/>
            <a:chOff x="7086948" y="2711938"/>
            <a:chExt cx="3990300" cy="4222800"/>
          </a:xfrm>
        </p:grpSpPr>
        <p:sp>
          <p:nvSpPr>
            <p:cNvPr id="1425" name="Google Shape;1425;p9"/>
            <p:cNvSpPr/>
            <p:nvPr/>
          </p:nvSpPr>
          <p:spPr>
            <a:xfrm rot="-2830071">
              <a:off x="6541696" y="4457889"/>
              <a:ext cx="5080804" cy="73089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9"/>
            <p:cNvSpPr/>
            <p:nvPr/>
          </p:nvSpPr>
          <p:spPr>
            <a:xfrm rot="-2827716">
              <a:off x="6477943" y="4488751"/>
              <a:ext cx="5059349" cy="509926"/>
            </a:xfrm>
            <a:custGeom>
              <a:avLst/>
              <a:gdLst/>
              <a:ahLst/>
              <a:cxnLst/>
              <a:rect l="l" t="t" r="r" b="b"/>
              <a:pathLst>
                <a:path w="5061991" h="510192" extrusionOk="0">
                  <a:moveTo>
                    <a:pt x="4954955" y="107036"/>
                  </a:moveTo>
                  <a:cubicBezTo>
                    <a:pt x="5021087" y="173169"/>
                    <a:pt x="5061991" y="264531"/>
                    <a:pt x="5061991" y="365445"/>
                  </a:cubicBezTo>
                  <a:cubicBezTo>
                    <a:pt x="5061991" y="415903"/>
                    <a:pt x="5051765" y="463972"/>
                    <a:pt x="5033272" y="507693"/>
                  </a:cubicBezTo>
                  <a:lnTo>
                    <a:pt x="5031916" y="510192"/>
                  </a:lnTo>
                  <a:lnTo>
                    <a:pt x="5043221" y="473773"/>
                  </a:lnTo>
                  <a:cubicBezTo>
                    <a:pt x="5048089" y="449983"/>
                    <a:pt x="5050646" y="425352"/>
                    <a:pt x="5050646" y="400123"/>
                  </a:cubicBezTo>
                  <a:cubicBezTo>
                    <a:pt x="5050646" y="198293"/>
                    <a:pt x="4887031" y="34678"/>
                    <a:pt x="4685200" y="34678"/>
                  </a:cubicBezTo>
                  <a:lnTo>
                    <a:pt x="335370" y="34678"/>
                  </a:lnTo>
                  <a:cubicBezTo>
                    <a:pt x="209226" y="34678"/>
                    <a:pt x="98010" y="98590"/>
                    <a:pt x="32336" y="195799"/>
                  </a:cubicBezTo>
                  <a:lnTo>
                    <a:pt x="0" y="255374"/>
                  </a:lnTo>
                  <a:lnTo>
                    <a:pt x="9988" y="223197"/>
                  </a:lnTo>
                  <a:cubicBezTo>
                    <a:pt x="65466" y="92034"/>
                    <a:pt x="195342" y="0"/>
                    <a:pt x="346715" y="0"/>
                  </a:cubicBezTo>
                  <a:lnTo>
                    <a:pt x="4696545" y="1"/>
                  </a:lnTo>
                  <a:cubicBezTo>
                    <a:pt x="4797461" y="1"/>
                    <a:pt x="4888822" y="40904"/>
                    <a:pt x="4954955" y="10703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9"/>
            <p:cNvSpPr/>
            <p:nvPr/>
          </p:nvSpPr>
          <p:spPr>
            <a:xfrm rot="-2827716">
              <a:off x="6630593" y="4648986"/>
              <a:ext cx="5059350" cy="509928"/>
            </a:xfrm>
            <a:custGeom>
              <a:avLst/>
              <a:gdLst/>
              <a:ahLst/>
              <a:cxnLst/>
              <a:rect l="l" t="t" r="r" b="b"/>
              <a:pathLst>
                <a:path w="5061992" h="510194" extrusionOk="0">
                  <a:moveTo>
                    <a:pt x="5061992" y="254818"/>
                  </a:moveTo>
                  <a:lnTo>
                    <a:pt x="5052003" y="286996"/>
                  </a:lnTo>
                  <a:cubicBezTo>
                    <a:pt x="4996525" y="418160"/>
                    <a:pt x="4866649" y="510193"/>
                    <a:pt x="4715276" y="510194"/>
                  </a:cubicBezTo>
                  <a:lnTo>
                    <a:pt x="365445" y="510194"/>
                  </a:lnTo>
                  <a:cubicBezTo>
                    <a:pt x="163616" y="510194"/>
                    <a:pt x="0" y="346579"/>
                    <a:pt x="1" y="144749"/>
                  </a:cubicBezTo>
                  <a:cubicBezTo>
                    <a:pt x="1" y="94292"/>
                    <a:pt x="10227" y="46223"/>
                    <a:pt x="28719" y="2501"/>
                  </a:cubicBezTo>
                  <a:lnTo>
                    <a:pt x="30076" y="0"/>
                  </a:lnTo>
                  <a:lnTo>
                    <a:pt x="18771" y="36422"/>
                  </a:lnTo>
                  <a:cubicBezTo>
                    <a:pt x="13902" y="60211"/>
                    <a:pt x="11346" y="84843"/>
                    <a:pt x="11346" y="110072"/>
                  </a:cubicBezTo>
                  <a:cubicBezTo>
                    <a:pt x="11345" y="311901"/>
                    <a:pt x="174961" y="475517"/>
                    <a:pt x="376790" y="475516"/>
                  </a:cubicBezTo>
                  <a:lnTo>
                    <a:pt x="4726622" y="475516"/>
                  </a:lnTo>
                  <a:cubicBezTo>
                    <a:pt x="4852765" y="475516"/>
                    <a:pt x="4963982" y="411604"/>
                    <a:pt x="5029655" y="314395"/>
                  </a:cubicBezTo>
                  <a:lnTo>
                    <a:pt x="5061992" y="254818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8" name="Google Shape;1428;p9"/>
          <p:cNvGrpSpPr/>
          <p:nvPr/>
        </p:nvGrpSpPr>
        <p:grpSpPr>
          <a:xfrm>
            <a:off x="-1651134" y="1392285"/>
            <a:ext cx="2467691" cy="2615242"/>
            <a:chOff x="2032969" y="864182"/>
            <a:chExt cx="4314900" cy="4572900"/>
          </a:xfrm>
        </p:grpSpPr>
        <p:sp>
          <p:nvSpPr>
            <p:cNvPr id="1429" name="Google Shape;1429;p9"/>
            <p:cNvSpPr/>
            <p:nvPr/>
          </p:nvSpPr>
          <p:spPr>
            <a:xfrm rot="-2830053">
              <a:off x="1411304" y="2785182"/>
              <a:ext cx="5558230" cy="73089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9"/>
            <p:cNvSpPr/>
            <p:nvPr/>
          </p:nvSpPr>
          <p:spPr>
            <a:xfrm rot="-2827716">
              <a:off x="1347693" y="2816223"/>
              <a:ext cx="5536567" cy="509927"/>
            </a:xfrm>
            <a:custGeom>
              <a:avLst/>
              <a:gdLst/>
              <a:ahLst/>
              <a:cxnLst/>
              <a:rect l="l" t="t" r="r" b="b"/>
              <a:pathLst>
                <a:path w="5539459" h="510193" extrusionOk="0">
                  <a:moveTo>
                    <a:pt x="5432423" y="107037"/>
                  </a:moveTo>
                  <a:cubicBezTo>
                    <a:pt x="5498556" y="173170"/>
                    <a:pt x="5539459" y="264531"/>
                    <a:pt x="5539459" y="365446"/>
                  </a:cubicBezTo>
                  <a:cubicBezTo>
                    <a:pt x="5539459" y="415903"/>
                    <a:pt x="5529233" y="463972"/>
                    <a:pt x="5510741" y="507694"/>
                  </a:cubicBezTo>
                  <a:lnTo>
                    <a:pt x="5509384" y="510193"/>
                  </a:lnTo>
                  <a:lnTo>
                    <a:pt x="5520689" y="473773"/>
                  </a:lnTo>
                  <a:cubicBezTo>
                    <a:pt x="5525558" y="449984"/>
                    <a:pt x="5528114" y="425352"/>
                    <a:pt x="5528114" y="400124"/>
                  </a:cubicBezTo>
                  <a:cubicBezTo>
                    <a:pt x="5528114" y="198293"/>
                    <a:pt x="5364500" y="34678"/>
                    <a:pt x="5162669" y="34678"/>
                  </a:cubicBezTo>
                  <a:lnTo>
                    <a:pt x="335370" y="34678"/>
                  </a:lnTo>
                  <a:cubicBezTo>
                    <a:pt x="209226" y="34678"/>
                    <a:pt x="98010" y="98590"/>
                    <a:pt x="32337" y="195800"/>
                  </a:cubicBezTo>
                  <a:lnTo>
                    <a:pt x="0" y="255375"/>
                  </a:lnTo>
                  <a:lnTo>
                    <a:pt x="9988" y="223198"/>
                  </a:lnTo>
                  <a:cubicBezTo>
                    <a:pt x="65466" y="92034"/>
                    <a:pt x="195342" y="1"/>
                    <a:pt x="346715" y="0"/>
                  </a:cubicBezTo>
                  <a:lnTo>
                    <a:pt x="5174015" y="1"/>
                  </a:lnTo>
                  <a:cubicBezTo>
                    <a:pt x="5274930" y="1"/>
                    <a:pt x="5366291" y="40905"/>
                    <a:pt x="5432423" y="10703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9"/>
            <p:cNvSpPr/>
            <p:nvPr/>
          </p:nvSpPr>
          <p:spPr>
            <a:xfrm rot="-2827716">
              <a:off x="1500345" y="2976459"/>
              <a:ext cx="5536567" cy="509927"/>
            </a:xfrm>
            <a:custGeom>
              <a:avLst/>
              <a:gdLst/>
              <a:ahLst/>
              <a:cxnLst/>
              <a:rect l="l" t="t" r="r" b="b"/>
              <a:pathLst>
                <a:path w="5539459" h="510193" extrusionOk="0">
                  <a:moveTo>
                    <a:pt x="5539459" y="254818"/>
                  </a:moveTo>
                  <a:lnTo>
                    <a:pt x="5529471" y="286996"/>
                  </a:lnTo>
                  <a:cubicBezTo>
                    <a:pt x="5473993" y="418159"/>
                    <a:pt x="5344117" y="510193"/>
                    <a:pt x="5192744" y="510193"/>
                  </a:cubicBezTo>
                  <a:lnTo>
                    <a:pt x="365445" y="510193"/>
                  </a:lnTo>
                  <a:cubicBezTo>
                    <a:pt x="163616" y="510193"/>
                    <a:pt x="0" y="346578"/>
                    <a:pt x="0" y="144749"/>
                  </a:cubicBezTo>
                  <a:cubicBezTo>
                    <a:pt x="0" y="94291"/>
                    <a:pt x="10226" y="46222"/>
                    <a:pt x="28718" y="2500"/>
                  </a:cubicBezTo>
                  <a:lnTo>
                    <a:pt x="30075" y="0"/>
                  </a:lnTo>
                  <a:lnTo>
                    <a:pt x="18770" y="36421"/>
                  </a:lnTo>
                  <a:cubicBezTo>
                    <a:pt x="13902" y="60210"/>
                    <a:pt x="11345" y="84842"/>
                    <a:pt x="11345" y="110071"/>
                  </a:cubicBezTo>
                  <a:cubicBezTo>
                    <a:pt x="11345" y="311900"/>
                    <a:pt x="174961" y="475516"/>
                    <a:pt x="376790" y="475515"/>
                  </a:cubicBezTo>
                  <a:lnTo>
                    <a:pt x="5204090" y="475515"/>
                  </a:lnTo>
                  <a:cubicBezTo>
                    <a:pt x="5330233" y="475515"/>
                    <a:pt x="5441449" y="411603"/>
                    <a:pt x="5507122" y="314394"/>
                  </a:cubicBezTo>
                  <a:lnTo>
                    <a:pt x="5539459" y="254818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2" name="Google Shape;1432;p9"/>
          <p:cNvGrpSpPr/>
          <p:nvPr/>
        </p:nvGrpSpPr>
        <p:grpSpPr>
          <a:xfrm>
            <a:off x="-1646103" y="1119158"/>
            <a:ext cx="2136104" cy="2270180"/>
            <a:chOff x="1316031" y="142329"/>
            <a:chExt cx="2671800" cy="2839500"/>
          </a:xfrm>
        </p:grpSpPr>
        <p:sp>
          <p:nvSpPr>
            <p:cNvPr id="1433" name="Google Shape;1433;p9"/>
            <p:cNvSpPr/>
            <p:nvPr/>
          </p:nvSpPr>
          <p:spPr>
            <a:xfrm rot="-2830044">
              <a:off x="893477" y="1370600"/>
              <a:ext cx="3516907" cy="38295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9"/>
            <p:cNvSpPr/>
            <p:nvPr/>
          </p:nvSpPr>
          <p:spPr>
            <a:xfrm rot="-2827716">
              <a:off x="863305" y="1385770"/>
              <a:ext cx="3505215" cy="274960"/>
            </a:xfrm>
            <a:custGeom>
              <a:avLst/>
              <a:gdLst/>
              <a:ahLst/>
              <a:cxnLst/>
              <a:rect l="l" t="t" r="r" b="b"/>
              <a:pathLst>
                <a:path w="3507046" h="275104" extrusionOk="0">
                  <a:moveTo>
                    <a:pt x="3450985" y="56062"/>
                  </a:moveTo>
                  <a:cubicBezTo>
                    <a:pt x="3485622" y="90699"/>
                    <a:pt x="3507046" y="138549"/>
                    <a:pt x="3507046" y="191404"/>
                  </a:cubicBezTo>
                  <a:cubicBezTo>
                    <a:pt x="3507046" y="217831"/>
                    <a:pt x="3501690" y="243008"/>
                    <a:pt x="3492004" y="265906"/>
                  </a:cubicBezTo>
                  <a:lnTo>
                    <a:pt x="3485803" y="275104"/>
                  </a:lnTo>
                  <a:lnTo>
                    <a:pt x="3495700" y="226082"/>
                  </a:lnTo>
                  <a:cubicBezTo>
                    <a:pt x="3495701" y="120372"/>
                    <a:pt x="3410007" y="34678"/>
                    <a:pt x="3304298" y="34679"/>
                  </a:cubicBezTo>
                  <a:lnTo>
                    <a:pt x="170160" y="34678"/>
                  </a:lnTo>
                  <a:cubicBezTo>
                    <a:pt x="117306" y="34678"/>
                    <a:pt x="69455" y="56102"/>
                    <a:pt x="34818" y="90739"/>
                  </a:cubicBezTo>
                  <a:lnTo>
                    <a:pt x="0" y="142381"/>
                  </a:lnTo>
                  <a:lnTo>
                    <a:pt x="5144" y="116901"/>
                  </a:lnTo>
                  <a:cubicBezTo>
                    <a:pt x="34200" y="48203"/>
                    <a:pt x="102224" y="1"/>
                    <a:pt x="181506" y="0"/>
                  </a:cubicBezTo>
                  <a:lnTo>
                    <a:pt x="3315643" y="1"/>
                  </a:lnTo>
                  <a:cubicBezTo>
                    <a:pt x="3368497" y="1"/>
                    <a:pt x="3416348" y="21424"/>
                    <a:pt x="3450985" y="5606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9"/>
            <p:cNvSpPr/>
            <p:nvPr/>
          </p:nvSpPr>
          <p:spPr>
            <a:xfrm rot="-2827716">
              <a:off x="939100" y="1462710"/>
              <a:ext cx="3505215" cy="274959"/>
            </a:xfrm>
            <a:custGeom>
              <a:avLst/>
              <a:gdLst/>
              <a:ahLst/>
              <a:cxnLst/>
              <a:rect l="l" t="t" r="r" b="b"/>
              <a:pathLst>
                <a:path w="3507046" h="275103" extrusionOk="0">
                  <a:moveTo>
                    <a:pt x="3507046" y="132723"/>
                  </a:moveTo>
                  <a:lnTo>
                    <a:pt x="3501902" y="158203"/>
                  </a:lnTo>
                  <a:cubicBezTo>
                    <a:pt x="3472846" y="226900"/>
                    <a:pt x="3404822" y="275103"/>
                    <a:pt x="3325540" y="275103"/>
                  </a:cubicBezTo>
                  <a:lnTo>
                    <a:pt x="191404" y="275103"/>
                  </a:lnTo>
                  <a:cubicBezTo>
                    <a:pt x="85694" y="275103"/>
                    <a:pt x="0" y="189409"/>
                    <a:pt x="0" y="83700"/>
                  </a:cubicBezTo>
                  <a:cubicBezTo>
                    <a:pt x="0" y="57272"/>
                    <a:pt x="5356" y="32096"/>
                    <a:pt x="15042" y="9197"/>
                  </a:cubicBezTo>
                  <a:lnTo>
                    <a:pt x="21243" y="0"/>
                  </a:lnTo>
                  <a:lnTo>
                    <a:pt x="11346" y="49022"/>
                  </a:lnTo>
                  <a:cubicBezTo>
                    <a:pt x="11345" y="154732"/>
                    <a:pt x="97039" y="240425"/>
                    <a:pt x="202749" y="240426"/>
                  </a:cubicBezTo>
                  <a:lnTo>
                    <a:pt x="3336885" y="240426"/>
                  </a:lnTo>
                  <a:cubicBezTo>
                    <a:pt x="3389740" y="240426"/>
                    <a:pt x="3437591" y="219002"/>
                    <a:pt x="3472228" y="184365"/>
                  </a:cubicBezTo>
                  <a:lnTo>
                    <a:pt x="3507046" y="132723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6" name="Google Shape;1436;p9"/>
          <p:cNvGrpSpPr/>
          <p:nvPr/>
        </p:nvGrpSpPr>
        <p:grpSpPr>
          <a:xfrm>
            <a:off x="-601805" y="1119148"/>
            <a:ext cx="1427911" cy="1514413"/>
            <a:chOff x="1470547" y="379512"/>
            <a:chExt cx="1786005" cy="1894200"/>
          </a:xfrm>
        </p:grpSpPr>
        <p:sp>
          <p:nvSpPr>
            <p:cNvPr id="1437" name="Google Shape;1437;p9"/>
            <p:cNvSpPr/>
            <p:nvPr/>
          </p:nvSpPr>
          <p:spPr>
            <a:xfrm rot="-2829958">
              <a:off x="1188617" y="1198925"/>
              <a:ext cx="2346159" cy="25537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9"/>
            <p:cNvSpPr/>
            <p:nvPr/>
          </p:nvSpPr>
          <p:spPr>
            <a:xfrm rot="-2827716">
              <a:off x="1150177" y="1217048"/>
              <a:ext cx="2344831" cy="148419"/>
            </a:xfrm>
            <a:custGeom>
              <a:avLst/>
              <a:gdLst/>
              <a:ahLst/>
              <a:cxnLst/>
              <a:rect l="l" t="t" r="r" b="b"/>
              <a:pathLst>
                <a:path w="2346056" h="148497" extrusionOk="0">
                  <a:moveTo>
                    <a:pt x="2308660" y="37397"/>
                  </a:moveTo>
                  <a:cubicBezTo>
                    <a:pt x="2331765" y="60503"/>
                    <a:pt x="2346056" y="92423"/>
                    <a:pt x="2346056" y="127681"/>
                  </a:cubicBezTo>
                  <a:lnTo>
                    <a:pt x="2346055" y="127680"/>
                  </a:lnTo>
                  <a:lnTo>
                    <a:pt x="2341853" y="148497"/>
                  </a:lnTo>
                  <a:lnTo>
                    <a:pt x="2334695" y="113045"/>
                  </a:lnTo>
                  <a:cubicBezTo>
                    <a:pt x="2315313" y="67219"/>
                    <a:pt x="2269936" y="35064"/>
                    <a:pt x="2217049" y="35064"/>
                  </a:cubicBezTo>
                  <a:lnTo>
                    <a:pt x="126353" y="35064"/>
                  </a:lnTo>
                  <a:cubicBezTo>
                    <a:pt x="73466" y="35064"/>
                    <a:pt x="28089" y="67219"/>
                    <a:pt x="8706" y="113045"/>
                  </a:cubicBezTo>
                  <a:lnTo>
                    <a:pt x="2876" y="141924"/>
                  </a:lnTo>
                  <a:lnTo>
                    <a:pt x="0" y="127680"/>
                  </a:lnTo>
                  <a:lnTo>
                    <a:pt x="10034" y="77982"/>
                  </a:lnTo>
                  <a:cubicBezTo>
                    <a:pt x="29416" y="32155"/>
                    <a:pt x="74793" y="1"/>
                    <a:pt x="127680" y="1"/>
                  </a:cubicBezTo>
                  <a:lnTo>
                    <a:pt x="2218376" y="0"/>
                  </a:lnTo>
                  <a:cubicBezTo>
                    <a:pt x="2253634" y="0"/>
                    <a:pt x="2285554" y="14291"/>
                    <a:pt x="2308660" y="3739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9"/>
            <p:cNvSpPr/>
            <p:nvPr/>
          </p:nvSpPr>
          <p:spPr>
            <a:xfrm rot="-2827716">
              <a:off x="1232089" y="1286157"/>
              <a:ext cx="2344831" cy="148422"/>
            </a:xfrm>
            <a:custGeom>
              <a:avLst/>
              <a:gdLst/>
              <a:ahLst/>
              <a:cxnLst/>
              <a:rect l="l" t="t" r="r" b="b"/>
              <a:pathLst>
                <a:path w="2346056" h="148500" extrusionOk="0">
                  <a:moveTo>
                    <a:pt x="2343180" y="6573"/>
                  </a:moveTo>
                  <a:lnTo>
                    <a:pt x="2346056" y="20821"/>
                  </a:lnTo>
                  <a:lnTo>
                    <a:pt x="2346055" y="20820"/>
                  </a:lnTo>
                  <a:cubicBezTo>
                    <a:pt x="2346055" y="91336"/>
                    <a:pt x="2288891" y="148500"/>
                    <a:pt x="2218375" y="148500"/>
                  </a:cubicBezTo>
                  <a:lnTo>
                    <a:pt x="127680" y="148499"/>
                  </a:lnTo>
                  <a:cubicBezTo>
                    <a:pt x="74793" y="148499"/>
                    <a:pt x="29416" y="116344"/>
                    <a:pt x="10034" y="70518"/>
                  </a:cubicBezTo>
                  <a:lnTo>
                    <a:pt x="0" y="20819"/>
                  </a:lnTo>
                  <a:lnTo>
                    <a:pt x="4203" y="0"/>
                  </a:lnTo>
                  <a:lnTo>
                    <a:pt x="11361" y="35454"/>
                  </a:lnTo>
                  <a:cubicBezTo>
                    <a:pt x="30744" y="81280"/>
                    <a:pt x="76120" y="113435"/>
                    <a:pt x="129007" y="113435"/>
                  </a:cubicBezTo>
                  <a:lnTo>
                    <a:pt x="2219702" y="113436"/>
                  </a:lnTo>
                  <a:cubicBezTo>
                    <a:pt x="2272589" y="113436"/>
                    <a:pt x="2317966" y="81282"/>
                    <a:pt x="2337348" y="35455"/>
                  </a:cubicBezTo>
                  <a:lnTo>
                    <a:pt x="2343180" y="6573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0" name="Google Shape;1440;p9"/>
          <p:cNvGrpSpPr/>
          <p:nvPr/>
        </p:nvGrpSpPr>
        <p:grpSpPr>
          <a:xfrm>
            <a:off x="-1919487" y="1763795"/>
            <a:ext cx="2580641" cy="2735131"/>
            <a:chOff x="2075692" y="52828"/>
            <a:chExt cx="4347442" cy="4607700"/>
          </a:xfrm>
        </p:grpSpPr>
        <p:sp>
          <p:nvSpPr>
            <p:cNvPr id="1441" name="Google Shape;1441;p9"/>
            <p:cNvSpPr/>
            <p:nvPr/>
          </p:nvSpPr>
          <p:spPr>
            <a:xfrm rot="-2829994">
              <a:off x="1427732" y="2009381"/>
              <a:ext cx="5639319" cy="694594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9"/>
            <p:cNvSpPr/>
            <p:nvPr/>
          </p:nvSpPr>
          <p:spPr>
            <a:xfrm rot="-2827716">
              <a:off x="1310940" y="2063599"/>
              <a:ext cx="5636336" cy="371302"/>
            </a:xfrm>
            <a:custGeom>
              <a:avLst/>
              <a:gdLst/>
              <a:ahLst/>
              <a:cxnLst/>
              <a:rect l="l" t="t" r="r" b="b"/>
              <a:pathLst>
                <a:path w="5639280" h="371496" extrusionOk="0">
                  <a:moveTo>
                    <a:pt x="5537534" y="101745"/>
                  </a:moveTo>
                  <a:cubicBezTo>
                    <a:pt x="5600398" y="164609"/>
                    <a:pt x="5639280" y="251454"/>
                    <a:pt x="5639280" y="347381"/>
                  </a:cubicBezTo>
                  <a:lnTo>
                    <a:pt x="5636849" y="371496"/>
                  </a:lnTo>
                  <a:lnTo>
                    <a:pt x="5630895" y="312435"/>
                  </a:lnTo>
                  <a:cubicBezTo>
                    <a:pt x="5598503" y="154139"/>
                    <a:pt x="5458442" y="35063"/>
                    <a:pt x="5290571" y="35063"/>
                  </a:cubicBezTo>
                  <a:lnTo>
                    <a:pt x="346054" y="35063"/>
                  </a:lnTo>
                  <a:cubicBezTo>
                    <a:pt x="178182" y="35063"/>
                    <a:pt x="38122" y="154139"/>
                    <a:pt x="5731" y="312436"/>
                  </a:cubicBezTo>
                  <a:lnTo>
                    <a:pt x="1104" y="358331"/>
                  </a:lnTo>
                  <a:lnTo>
                    <a:pt x="0" y="347382"/>
                  </a:lnTo>
                  <a:cubicBezTo>
                    <a:pt x="0" y="155528"/>
                    <a:pt x="155527" y="-1"/>
                    <a:pt x="347382" y="0"/>
                  </a:cubicBezTo>
                  <a:lnTo>
                    <a:pt x="5291898" y="0"/>
                  </a:lnTo>
                  <a:cubicBezTo>
                    <a:pt x="5387825" y="0"/>
                    <a:pt x="5474670" y="38881"/>
                    <a:pt x="5537534" y="10174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9"/>
            <p:cNvSpPr/>
            <p:nvPr/>
          </p:nvSpPr>
          <p:spPr>
            <a:xfrm rot="-2827716">
              <a:off x="1551550" y="2279838"/>
              <a:ext cx="5636336" cy="371302"/>
            </a:xfrm>
            <a:custGeom>
              <a:avLst/>
              <a:gdLst/>
              <a:ahLst/>
              <a:cxnLst/>
              <a:rect l="l" t="t" r="r" b="b"/>
              <a:pathLst>
                <a:path w="5639280" h="371496" extrusionOk="0">
                  <a:moveTo>
                    <a:pt x="5638176" y="13165"/>
                  </a:moveTo>
                  <a:lnTo>
                    <a:pt x="5639280" y="24114"/>
                  </a:lnTo>
                  <a:cubicBezTo>
                    <a:pt x="5639279" y="215968"/>
                    <a:pt x="5483752" y="371496"/>
                    <a:pt x="5291898" y="371496"/>
                  </a:cubicBezTo>
                  <a:lnTo>
                    <a:pt x="347382" y="371496"/>
                  </a:lnTo>
                  <a:cubicBezTo>
                    <a:pt x="155528" y="371496"/>
                    <a:pt x="-1" y="215969"/>
                    <a:pt x="0" y="24114"/>
                  </a:cubicBezTo>
                  <a:lnTo>
                    <a:pt x="2431" y="0"/>
                  </a:lnTo>
                  <a:lnTo>
                    <a:pt x="8385" y="59061"/>
                  </a:lnTo>
                  <a:cubicBezTo>
                    <a:pt x="40776" y="217356"/>
                    <a:pt x="180837" y="336432"/>
                    <a:pt x="348709" y="336432"/>
                  </a:cubicBezTo>
                  <a:lnTo>
                    <a:pt x="5293225" y="336433"/>
                  </a:lnTo>
                  <a:cubicBezTo>
                    <a:pt x="5461097" y="336432"/>
                    <a:pt x="5601157" y="217357"/>
                    <a:pt x="5633549" y="59060"/>
                  </a:cubicBezTo>
                  <a:lnTo>
                    <a:pt x="5638176" y="13165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4" name="Google Shape;1444;p9"/>
          <p:cNvSpPr txBox="1">
            <a:spLocks noGrp="1"/>
          </p:cNvSpPr>
          <p:nvPr>
            <p:ph type="title"/>
          </p:nvPr>
        </p:nvSpPr>
        <p:spPr>
          <a:xfrm>
            <a:off x="397875" y="1770738"/>
            <a:ext cx="3283800" cy="331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45" name="Google Shape;1445;p9"/>
          <p:cNvSpPr txBox="1">
            <a:spLocks noGrp="1"/>
          </p:cNvSpPr>
          <p:nvPr>
            <p:ph type="subTitle" idx="1"/>
          </p:nvPr>
        </p:nvSpPr>
        <p:spPr>
          <a:xfrm>
            <a:off x="5615125" y="2140570"/>
            <a:ext cx="5557500" cy="45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5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446" name="Google Shape;1446;p9"/>
          <p:cNvSpPr txBox="1">
            <a:spLocks noGrp="1"/>
          </p:cNvSpPr>
          <p:nvPr>
            <p:ph type="body" idx="2"/>
          </p:nvPr>
        </p:nvSpPr>
        <p:spPr>
          <a:xfrm>
            <a:off x="5605825" y="2652833"/>
            <a:ext cx="5557500" cy="221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1447" name="Google Shape;1447;p9"/>
          <p:cNvGrpSpPr/>
          <p:nvPr/>
        </p:nvGrpSpPr>
        <p:grpSpPr>
          <a:xfrm rot="-1576190">
            <a:off x="3295488" y="734727"/>
            <a:ext cx="428837" cy="428837"/>
            <a:chOff x="8297437" y="2253663"/>
            <a:chExt cx="4117200" cy="4117200"/>
          </a:xfrm>
        </p:grpSpPr>
        <p:sp>
          <p:nvSpPr>
            <p:cNvPr id="1448" name="Google Shape;1448;p9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49" name="Google Shape;1449;p9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450" name="Google Shape;1450;p9"/>
          <p:cNvGrpSpPr/>
          <p:nvPr/>
        </p:nvGrpSpPr>
        <p:grpSpPr>
          <a:xfrm rot="-1573267">
            <a:off x="2009589" y="1298339"/>
            <a:ext cx="368076" cy="368076"/>
            <a:chOff x="8297437" y="2253663"/>
            <a:chExt cx="4117200" cy="4117200"/>
          </a:xfrm>
        </p:grpSpPr>
        <p:sp>
          <p:nvSpPr>
            <p:cNvPr id="1451" name="Google Shape;1451;p9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52" name="Google Shape;1452;p9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453" name="Google Shape;1453;p9"/>
          <p:cNvGrpSpPr/>
          <p:nvPr/>
        </p:nvGrpSpPr>
        <p:grpSpPr>
          <a:xfrm rot="-1572434">
            <a:off x="3063378" y="999016"/>
            <a:ext cx="235871" cy="235871"/>
            <a:chOff x="8297437" y="2253663"/>
            <a:chExt cx="4117200" cy="4117200"/>
          </a:xfrm>
        </p:grpSpPr>
        <p:sp>
          <p:nvSpPr>
            <p:cNvPr id="1454" name="Google Shape;1454;p9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55" name="Google Shape;1455;p9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456" name="Google Shape;1456;p9"/>
          <p:cNvGrpSpPr/>
          <p:nvPr/>
        </p:nvGrpSpPr>
        <p:grpSpPr>
          <a:xfrm rot="-1574351">
            <a:off x="2668864" y="5100571"/>
            <a:ext cx="550364" cy="550364"/>
            <a:chOff x="8297437" y="2253663"/>
            <a:chExt cx="4117200" cy="4117200"/>
          </a:xfrm>
        </p:grpSpPr>
        <p:sp>
          <p:nvSpPr>
            <p:cNvPr id="1457" name="Google Shape;1457;p9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58" name="Google Shape;1458;p9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459" name="Google Shape;1459;p9"/>
          <p:cNvGrpSpPr/>
          <p:nvPr/>
        </p:nvGrpSpPr>
        <p:grpSpPr>
          <a:xfrm rot="-1572813">
            <a:off x="2184332" y="3756001"/>
            <a:ext cx="300132" cy="300132"/>
            <a:chOff x="8297437" y="2253663"/>
            <a:chExt cx="4117200" cy="4117200"/>
          </a:xfrm>
        </p:grpSpPr>
        <p:sp>
          <p:nvSpPr>
            <p:cNvPr id="1460" name="Google Shape;1460;p9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1" name="Google Shape;1461;p9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462" name="Google Shape;1462;p9"/>
          <p:cNvGrpSpPr/>
          <p:nvPr/>
        </p:nvGrpSpPr>
        <p:grpSpPr>
          <a:xfrm rot="-1574617">
            <a:off x="8659855" y="572609"/>
            <a:ext cx="393853" cy="393853"/>
            <a:chOff x="8297437" y="2253663"/>
            <a:chExt cx="4117200" cy="4117200"/>
          </a:xfrm>
        </p:grpSpPr>
        <p:sp>
          <p:nvSpPr>
            <p:cNvPr id="1463" name="Google Shape;1463;p9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4" name="Google Shape;1464;p9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465" name="Google Shape;1465;p9"/>
          <p:cNvGrpSpPr/>
          <p:nvPr/>
        </p:nvGrpSpPr>
        <p:grpSpPr>
          <a:xfrm rot="-1572610">
            <a:off x="751817" y="502001"/>
            <a:ext cx="535083" cy="535083"/>
            <a:chOff x="8297437" y="2253663"/>
            <a:chExt cx="4117200" cy="4117200"/>
          </a:xfrm>
        </p:grpSpPr>
        <p:sp>
          <p:nvSpPr>
            <p:cNvPr id="1466" name="Google Shape;1466;p9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67" name="Google Shape;1467;p9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468" name="Google Shape;1468;p9"/>
          <p:cNvGrpSpPr/>
          <p:nvPr/>
        </p:nvGrpSpPr>
        <p:grpSpPr>
          <a:xfrm rot="-1574662">
            <a:off x="3361860" y="1802169"/>
            <a:ext cx="296081" cy="296081"/>
            <a:chOff x="8297437" y="2253663"/>
            <a:chExt cx="4117200" cy="4117200"/>
          </a:xfrm>
        </p:grpSpPr>
        <p:sp>
          <p:nvSpPr>
            <p:cNvPr id="1469" name="Google Shape;1469;p9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70" name="Google Shape;1470;p9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471" name="Google Shape;1471;p9"/>
          <p:cNvGrpSpPr/>
          <p:nvPr/>
        </p:nvGrpSpPr>
        <p:grpSpPr>
          <a:xfrm rot="-1573459">
            <a:off x="11721277" y="109427"/>
            <a:ext cx="402508" cy="402508"/>
            <a:chOff x="8297437" y="2253663"/>
            <a:chExt cx="4117200" cy="4117200"/>
          </a:xfrm>
        </p:grpSpPr>
        <p:sp>
          <p:nvSpPr>
            <p:cNvPr id="1472" name="Google Shape;1472;p9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73" name="Google Shape;1473;p9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474" name="Google Shape;1474;p9"/>
          <p:cNvGrpSpPr/>
          <p:nvPr/>
        </p:nvGrpSpPr>
        <p:grpSpPr>
          <a:xfrm rot="-1572434">
            <a:off x="2840095" y="2101258"/>
            <a:ext cx="235871" cy="235871"/>
            <a:chOff x="8297437" y="2253663"/>
            <a:chExt cx="4117200" cy="4117200"/>
          </a:xfrm>
        </p:grpSpPr>
        <p:sp>
          <p:nvSpPr>
            <p:cNvPr id="1475" name="Google Shape;1475;p9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76" name="Google Shape;1476;p9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477" name="Google Shape;1477;p9"/>
          <p:cNvGrpSpPr/>
          <p:nvPr/>
        </p:nvGrpSpPr>
        <p:grpSpPr>
          <a:xfrm rot="-1575143">
            <a:off x="3962399" y="4046267"/>
            <a:ext cx="404901" cy="404901"/>
            <a:chOff x="8297437" y="2253663"/>
            <a:chExt cx="4117200" cy="4117200"/>
          </a:xfrm>
        </p:grpSpPr>
        <p:sp>
          <p:nvSpPr>
            <p:cNvPr id="1478" name="Google Shape;1478;p9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79" name="Google Shape;1479;p9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480" name="Google Shape;1480;p9"/>
          <p:cNvGrpSpPr/>
          <p:nvPr/>
        </p:nvGrpSpPr>
        <p:grpSpPr>
          <a:xfrm rot="-1575894">
            <a:off x="7753215" y="187225"/>
            <a:ext cx="316334" cy="316334"/>
            <a:chOff x="8297437" y="2253663"/>
            <a:chExt cx="4117200" cy="4117200"/>
          </a:xfrm>
        </p:grpSpPr>
        <p:sp>
          <p:nvSpPr>
            <p:cNvPr id="1481" name="Google Shape;1481;p9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82" name="Google Shape;1482;p9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483" name="Google Shape;1483;p9"/>
          <p:cNvGrpSpPr/>
          <p:nvPr/>
        </p:nvGrpSpPr>
        <p:grpSpPr>
          <a:xfrm rot="-1572434">
            <a:off x="8407878" y="192741"/>
            <a:ext cx="235871" cy="235871"/>
            <a:chOff x="8297437" y="2253663"/>
            <a:chExt cx="4117200" cy="4117200"/>
          </a:xfrm>
        </p:grpSpPr>
        <p:sp>
          <p:nvSpPr>
            <p:cNvPr id="1484" name="Google Shape;1484;p9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85" name="Google Shape;1485;p9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486" name="Google Shape;1486;p9"/>
          <p:cNvGrpSpPr/>
          <p:nvPr/>
        </p:nvGrpSpPr>
        <p:grpSpPr>
          <a:xfrm rot="-1572610">
            <a:off x="11488565" y="6128609"/>
            <a:ext cx="535083" cy="535083"/>
            <a:chOff x="8297437" y="2253663"/>
            <a:chExt cx="4117200" cy="4117200"/>
          </a:xfrm>
        </p:grpSpPr>
        <p:sp>
          <p:nvSpPr>
            <p:cNvPr id="1487" name="Google Shape;1487;p9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88" name="Google Shape;1488;p9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489" name="Google Shape;1489;p9"/>
          <p:cNvGrpSpPr/>
          <p:nvPr/>
        </p:nvGrpSpPr>
        <p:grpSpPr>
          <a:xfrm rot="-1573659">
            <a:off x="11413801" y="5009340"/>
            <a:ext cx="500281" cy="500281"/>
            <a:chOff x="8297437" y="2253663"/>
            <a:chExt cx="4117200" cy="4117200"/>
          </a:xfrm>
        </p:grpSpPr>
        <p:sp>
          <p:nvSpPr>
            <p:cNvPr id="1490" name="Google Shape;1490;p9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91" name="Google Shape;1491;p9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solidFill>
              <a:srgbClr val="FFAB1C"/>
            </a:solidFill>
            <a:ln>
              <a:noFill/>
            </a:ln>
          </p:spPr>
        </p:pic>
      </p:grpSp>
      <p:grpSp>
        <p:nvGrpSpPr>
          <p:cNvPr id="1492" name="Google Shape;1492;p9"/>
          <p:cNvGrpSpPr/>
          <p:nvPr/>
        </p:nvGrpSpPr>
        <p:grpSpPr>
          <a:xfrm rot="-1575894">
            <a:off x="11742550" y="5857129"/>
            <a:ext cx="316334" cy="316334"/>
            <a:chOff x="8297437" y="2253663"/>
            <a:chExt cx="4117200" cy="4117200"/>
          </a:xfrm>
        </p:grpSpPr>
        <p:sp>
          <p:nvSpPr>
            <p:cNvPr id="1493" name="Google Shape;1493;p9"/>
            <p:cNvSpPr/>
            <p:nvPr/>
          </p:nvSpPr>
          <p:spPr>
            <a:xfrm rot="1902051">
              <a:off x="8860274" y="2816500"/>
              <a:ext cx="2991526" cy="29915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94" name="Google Shape;1494;p9" descr="A picture containing pool ball&#10;&#10;Description automatically generated"/>
            <p:cNvPicPr preferRelativeResize="0"/>
            <p:nvPr/>
          </p:nvPicPr>
          <p:blipFill rotWithShape="1">
            <a:blip r:embed="rId2">
              <a:alphaModFix amt="50000"/>
            </a:blip>
            <a:srcRect l="16908" t="4788" r="21674" b="13631"/>
            <a:stretch/>
          </p:blipFill>
          <p:spPr>
            <a:xfrm>
              <a:off x="8846288" y="2814084"/>
              <a:ext cx="3012600" cy="2977200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CUSTOM_7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5" name="Google Shape;1635;p11"/>
          <p:cNvGrpSpPr/>
          <p:nvPr/>
        </p:nvGrpSpPr>
        <p:grpSpPr>
          <a:xfrm>
            <a:off x="3346366" y="66264"/>
            <a:ext cx="4787701" cy="5081700"/>
            <a:chOff x="3346366" y="66264"/>
            <a:chExt cx="4787701" cy="5081700"/>
          </a:xfrm>
        </p:grpSpPr>
        <p:sp>
          <p:nvSpPr>
            <p:cNvPr id="1636" name="Google Shape;1636;p11"/>
            <p:cNvSpPr/>
            <p:nvPr/>
          </p:nvSpPr>
          <p:spPr>
            <a:xfrm rot="-2830000">
              <a:off x="2620494" y="2234983"/>
              <a:ext cx="6239445" cy="74426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11"/>
            <p:cNvSpPr/>
            <p:nvPr/>
          </p:nvSpPr>
          <p:spPr>
            <a:xfrm rot="-2827716">
              <a:off x="2494786" y="2293359"/>
              <a:ext cx="6236242" cy="396002"/>
            </a:xfrm>
            <a:custGeom>
              <a:avLst/>
              <a:gdLst/>
              <a:ahLst/>
              <a:cxnLst/>
              <a:rect l="l" t="t" r="r" b="b"/>
              <a:pathLst>
                <a:path w="6239499" h="396209" extrusionOk="0">
                  <a:moveTo>
                    <a:pt x="6130512" y="108986"/>
                  </a:moveTo>
                  <a:cubicBezTo>
                    <a:pt x="6197850" y="176324"/>
                    <a:pt x="6239499" y="269349"/>
                    <a:pt x="6239499" y="372103"/>
                  </a:cubicBezTo>
                  <a:lnTo>
                    <a:pt x="6237069" y="396209"/>
                  </a:lnTo>
                  <a:lnTo>
                    <a:pt x="6230613" y="332172"/>
                  </a:lnTo>
                  <a:cubicBezTo>
                    <a:pt x="6195916" y="162611"/>
                    <a:pt x="6045889" y="35061"/>
                    <a:pt x="5866071" y="35061"/>
                  </a:cubicBezTo>
                  <a:lnTo>
                    <a:pt x="370776" y="35061"/>
                  </a:lnTo>
                  <a:cubicBezTo>
                    <a:pt x="190959" y="35061"/>
                    <a:pt x="40932" y="162611"/>
                    <a:pt x="6235" y="332172"/>
                  </a:cubicBezTo>
                  <a:lnTo>
                    <a:pt x="1105" y="383057"/>
                  </a:lnTo>
                  <a:lnTo>
                    <a:pt x="1" y="372102"/>
                  </a:lnTo>
                  <a:cubicBezTo>
                    <a:pt x="0" y="166596"/>
                    <a:pt x="166597" y="0"/>
                    <a:pt x="372102" y="0"/>
                  </a:cubicBezTo>
                  <a:lnTo>
                    <a:pt x="5867397" y="0"/>
                  </a:lnTo>
                  <a:cubicBezTo>
                    <a:pt x="5970150" y="0"/>
                    <a:pt x="6063175" y="41649"/>
                    <a:pt x="6130512" y="10898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11"/>
            <p:cNvSpPr/>
            <p:nvPr/>
          </p:nvSpPr>
          <p:spPr>
            <a:xfrm rot="-2827716">
              <a:off x="2746442" y="2526408"/>
              <a:ext cx="6236241" cy="396002"/>
            </a:xfrm>
            <a:custGeom>
              <a:avLst/>
              <a:gdLst/>
              <a:ahLst/>
              <a:cxnLst/>
              <a:rect l="l" t="t" r="r" b="b"/>
              <a:pathLst>
                <a:path w="6239498" h="396209" extrusionOk="0">
                  <a:moveTo>
                    <a:pt x="6238394" y="13152"/>
                  </a:moveTo>
                  <a:lnTo>
                    <a:pt x="6239498" y="24106"/>
                  </a:lnTo>
                  <a:cubicBezTo>
                    <a:pt x="6239498" y="229612"/>
                    <a:pt x="6072902" y="396208"/>
                    <a:pt x="5867396" y="396209"/>
                  </a:cubicBezTo>
                  <a:lnTo>
                    <a:pt x="372102" y="396208"/>
                  </a:lnTo>
                  <a:cubicBezTo>
                    <a:pt x="166596" y="396208"/>
                    <a:pt x="0" y="229612"/>
                    <a:pt x="0" y="24106"/>
                  </a:cubicBezTo>
                  <a:lnTo>
                    <a:pt x="2430" y="0"/>
                  </a:lnTo>
                  <a:lnTo>
                    <a:pt x="8886" y="64036"/>
                  </a:lnTo>
                  <a:cubicBezTo>
                    <a:pt x="43583" y="233597"/>
                    <a:pt x="193610" y="361147"/>
                    <a:pt x="373427" y="361147"/>
                  </a:cubicBezTo>
                  <a:lnTo>
                    <a:pt x="5868722" y="361148"/>
                  </a:lnTo>
                  <a:cubicBezTo>
                    <a:pt x="6048540" y="361147"/>
                    <a:pt x="6198567" y="233597"/>
                    <a:pt x="6233264" y="64037"/>
                  </a:cubicBezTo>
                  <a:lnTo>
                    <a:pt x="6238394" y="13152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9" name="Google Shape;1639;p11"/>
          <p:cNvGrpSpPr/>
          <p:nvPr/>
        </p:nvGrpSpPr>
        <p:grpSpPr>
          <a:xfrm>
            <a:off x="3765864" y="1195612"/>
            <a:ext cx="5193601" cy="5520600"/>
            <a:chOff x="3765864" y="1195612"/>
            <a:chExt cx="5193601" cy="5520600"/>
          </a:xfrm>
        </p:grpSpPr>
        <p:sp>
          <p:nvSpPr>
            <p:cNvPr id="1640" name="Google Shape;1640;p11"/>
            <p:cNvSpPr/>
            <p:nvPr/>
          </p:nvSpPr>
          <p:spPr>
            <a:xfrm rot="-2830008">
              <a:off x="2937359" y="3590462"/>
              <a:ext cx="6850611" cy="73089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11"/>
            <p:cNvSpPr/>
            <p:nvPr/>
          </p:nvSpPr>
          <p:spPr>
            <a:xfrm rot="-2827716">
              <a:off x="2814227" y="3648150"/>
              <a:ext cx="6847034" cy="389347"/>
            </a:xfrm>
            <a:custGeom>
              <a:avLst/>
              <a:gdLst/>
              <a:ahLst/>
              <a:cxnLst/>
              <a:rect l="l" t="t" r="r" b="b"/>
              <a:pathLst>
                <a:path w="6850610" h="389550" extrusionOk="0">
                  <a:moveTo>
                    <a:pt x="6743574" y="107037"/>
                  </a:moveTo>
                  <a:cubicBezTo>
                    <a:pt x="6809707" y="173170"/>
                    <a:pt x="6850610" y="264531"/>
                    <a:pt x="6850610" y="365445"/>
                  </a:cubicBezTo>
                  <a:lnTo>
                    <a:pt x="6848180" y="389550"/>
                  </a:lnTo>
                  <a:lnTo>
                    <a:pt x="6841860" y="326857"/>
                  </a:lnTo>
                  <a:cubicBezTo>
                    <a:pt x="6807784" y="160330"/>
                    <a:pt x="6660442" y="35062"/>
                    <a:pt x="6483840" y="35062"/>
                  </a:cubicBezTo>
                  <a:lnTo>
                    <a:pt x="364120" y="35061"/>
                  </a:lnTo>
                  <a:cubicBezTo>
                    <a:pt x="187518" y="35062"/>
                    <a:pt x="40175" y="160329"/>
                    <a:pt x="6099" y="326857"/>
                  </a:cubicBezTo>
                  <a:lnTo>
                    <a:pt x="1105" y="376401"/>
                  </a:lnTo>
                  <a:lnTo>
                    <a:pt x="0" y="365446"/>
                  </a:lnTo>
                  <a:cubicBezTo>
                    <a:pt x="0" y="163616"/>
                    <a:pt x="163615" y="1"/>
                    <a:pt x="365445" y="0"/>
                  </a:cubicBezTo>
                  <a:lnTo>
                    <a:pt x="6485166" y="1"/>
                  </a:lnTo>
                  <a:cubicBezTo>
                    <a:pt x="6586081" y="1"/>
                    <a:pt x="6677442" y="40905"/>
                    <a:pt x="6743574" y="10703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11"/>
            <p:cNvSpPr/>
            <p:nvPr/>
          </p:nvSpPr>
          <p:spPr>
            <a:xfrm rot="-2827716">
              <a:off x="3061003" y="3876675"/>
              <a:ext cx="6847033" cy="389348"/>
            </a:xfrm>
            <a:custGeom>
              <a:avLst/>
              <a:gdLst/>
              <a:ahLst/>
              <a:cxnLst/>
              <a:rect l="l" t="t" r="r" b="b"/>
              <a:pathLst>
                <a:path w="6850609" h="389551" extrusionOk="0">
                  <a:moveTo>
                    <a:pt x="6849505" y="13149"/>
                  </a:moveTo>
                  <a:lnTo>
                    <a:pt x="6850609" y="24105"/>
                  </a:lnTo>
                  <a:cubicBezTo>
                    <a:pt x="6850609" y="225936"/>
                    <a:pt x="6686995" y="389551"/>
                    <a:pt x="6485165" y="389550"/>
                  </a:cubicBezTo>
                  <a:lnTo>
                    <a:pt x="365445" y="389551"/>
                  </a:lnTo>
                  <a:cubicBezTo>
                    <a:pt x="163615" y="389551"/>
                    <a:pt x="0" y="225936"/>
                    <a:pt x="0" y="24106"/>
                  </a:cubicBezTo>
                  <a:lnTo>
                    <a:pt x="2430" y="0"/>
                  </a:lnTo>
                  <a:lnTo>
                    <a:pt x="8750" y="62695"/>
                  </a:lnTo>
                  <a:cubicBezTo>
                    <a:pt x="42826" y="229222"/>
                    <a:pt x="190169" y="354490"/>
                    <a:pt x="366771" y="354490"/>
                  </a:cubicBezTo>
                  <a:lnTo>
                    <a:pt x="6486491" y="354489"/>
                  </a:lnTo>
                  <a:cubicBezTo>
                    <a:pt x="6663092" y="354490"/>
                    <a:pt x="6810434" y="229222"/>
                    <a:pt x="6844510" y="62694"/>
                  </a:cubicBezTo>
                  <a:lnTo>
                    <a:pt x="6849505" y="13149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3" name="Google Shape;1643;p11"/>
          <p:cNvGrpSpPr/>
          <p:nvPr/>
        </p:nvGrpSpPr>
        <p:grpSpPr>
          <a:xfrm>
            <a:off x="5031721" y="1309109"/>
            <a:ext cx="4394938" cy="4655100"/>
            <a:chOff x="5031721" y="1309109"/>
            <a:chExt cx="4394938" cy="4655100"/>
          </a:xfrm>
        </p:grpSpPr>
        <p:sp>
          <p:nvSpPr>
            <p:cNvPr id="1644" name="Google Shape;1644;p11"/>
            <p:cNvSpPr/>
            <p:nvPr/>
          </p:nvSpPr>
          <p:spPr>
            <a:xfrm rot="-2830055">
              <a:off x="4392113" y="3271209"/>
              <a:ext cx="5670316" cy="73089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11"/>
            <p:cNvSpPr/>
            <p:nvPr/>
          </p:nvSpPr>
          <p:spPr>
            <a:xfrm rot="-2827716">
              <a:off x="4288978" y="3321658"/>
              <a:ext cx="5662529" cy="442790"/>
            </a:xfrm>
            <a:custGeom>
              <a:avLst/>
              <a:gdLst/>
              <a:ahLst/>
              <a:cxnLst/>
              <a:rect l="l" t="t" r="r" b="b"/>
              <a:pathLst>
                <a:path w="5665486" h="443021" extrusionOk="0">
                  <a:moveTo>
                    <a:pt x="5563222" y="107036"/>
                  </a:moveTo>
                  <a:cubicBezTo>
                    <a:pt x="5612821" y="156635"/>
                    <a:pt x="5648229" y="220426"/>
                    <a:pt x="5662834" y="291795"/>
                  </a:cubicBezTo>
                  <a:lnTo>
                    <a:pt x="5665486" y="318110"/>
                  </a:lnTo>
                  <a:lnTo>
                    <a:pt x="5645411" y="253438"/>
                  </a:lnTo>
                  <a:cubicBezTo>
                    <a:pt x="5589934" y="122275"/>
                    <a:pt x="5460057" y="30240"/>
                    <a:pt x="5308685" y="30241"/>
                  </a:cubicBezTo>
                  <a:lnTo>
                    <a:pt x="369317" y="30242"/>
                  </a:lnTo>
                  <a:cubicBezTo>
                    <a:pt x="167487" y="30242"/>
                    <a:pt x="3872" y="193856"/>
                    <a:pt x="3872" y="395686"/>
                  </a:cubicBezTo>
                  <a:lnTo>
                    <a:pt x="8643" y="443021"/>
                  </a:lnTo>
                  <a:lnTo>
                    <a:pt x="7425" y="439096"/>
                  </a:lnTo>
                  <a:cubicBezTo>
                    <a:pt x="2557" y="415306"/>
                    <a:pt x="0" y="390674"/>
                    <a:pt x="0" y="365445"/>
                  </a:cubicBezTo>
                  <a:cubicBezTo>
                    <a:pt x="0" y="163615"/>
                    <a:pt x="163615" y="0"/>
                    <a:pt x="365446" y="0"/>
                  </a:cubicBezTo>
                  <a:lnTo>
                    <a:pt x="5304813" y="0"/>
                  </a:lnTo>
                  <a:cubicBezTo>
                    <a:pt x="5405728" y="0"/>
                    <a:pt x="5497090" y="40904"/>
                    <a:pt x="5563222" y="10703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11"/>
            <p:cNvSpPr/>
            <p:nvPr/>
          </p:nvSpPr>
          <p:spPr>
            <a:xfrm rot="-2827716">
              <a:off x="4506872" y="3510328"/>
              <a:ext cx="5662530" cy="442790"/>
            </a:xfrm>
            <a:custGeom>
              <a:avLst/>
              <a:gdLst/>
              <a:ahLst/>
              <a:cxnLst/>
              <a:rect l="l" t="t" r="r" b="b"/>
              <a:pathLst>
                <a:path w="5665487" h="443021" extrusionOk="0">
                  <a:moveTo>
                    <a:pt x="5656843" y="0"/>
                  </a:moveTo>
                  <a:lnTo>
                    <a:pt x="5658062" y="3926"/>
                  </a:lnTo>
                  <a:cubicBezTo>
                    <a:pt x="5662930" y="27716"/>
                    <a:pt x="5665487" y="52348"/>
                    <a:pt x="5665487" y="77576"/>
                  </a:cubicBezTo>
                  <a:cubicBezTo>
                    <a:pt x="5665487" y="279406"/>
                    <a:pt x="5501871" y="443021"/>
                    <a:pt x="5300042" y="443020"/>
                  </a:cubicBezTo>
                  <a:lnTo>
                    <a:pt x="360674" y="443021"/>
                  </a:lnTo>
                  <a:cubicBezTo>
                    <a:pt x="184073" y="443021"/>
                    <a:pt x="36730" y="317754"/>
                    <a:pt x="2653" y="151227"/>
                  </a:cubicBezTo>
                  <a:lnTo>
                    <a:pt x="0" y="124911"/>
                  </a:lnTo>
                  <a:lnTo>
                    <a:pt x="20076" y="189583"/>
                  </a:lnTo>
                  <a:cubicBezTo>
                    <a:pt x="75554" y="320747"/>
                    <a:pt x="205430" y="412780"/>
                    <a:pt x="356803" y="412780"/>
                  </a:cubicBezTo>
                  <a:lnTo>
                    <a:pt x="5296170" y="412779"/>
                  </a:lnTo>
                  <a:cubicBezTo>
                    <a:pt x="5498000" y="412780"/>
                    <a:pt x="5661616" y="249165"/>
                    <a:pt x="5661615" y="47335"/>
                  </a:cubicBezTo>
                  <a:lnTo>
                    <a:pt x="5656843" y="0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7" name="Google Shape;1647;p11"/>
          <p:cNvGrpSpPr/>
          <p:nvPr/>
        </p:nvGrpSpPr>
        <p:grpSpPr>
          <a:xfrm>
            <a:off x="905180" y="112533"/>
            <a:ext cx="4401720" cy="4660800"/>
            <a:chOff x="905180" y="112533"/>
            <a:chExt cx="4401720" cy="4660800"/>
          </a:xfrm>
        </p:grpSpPr>
        <p:sp>
          <p:nvSpPr>
            <p:cNvPr id="1648" name="Google Shape;1648;p11"/>
            <p:cNvSpPr/>
            <p:nvPr/>
          </p:nvSpPr>
          <p:spPr>
            <a:xfrm rot="-2829934">
              <a:off x="271998" y="2070056"/>
              <a:ext cx="5664365" cy="74575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11"/>
            <p:cNvSpPr/>
            <p:nvPr/>
          </p:nvSpPr>
          <p:spPr>
            <a:xfrm rot="-2827716">
              <a:off x="404987" y="2361893"/>
              <a:ext cx="5661343" cy="396733"/>
            </a:xfrm>
            <a:custGeom>
              <a:avLst/>
              <a:gdLst/>
              <a:ahLst/>
              <a:cxnLst/>
              <a:rect l="l" t="t" r="r" b="b"/>
              <a:pathLst>
                <a:path w="5664300" h="396940" extrusionOk="0">
                  <a:moveTo>
                    <a:pt x="5663198" y="13201"/>
                  </a:moveTo>
                  <a:lnTo>
                    <a:pt x="5664300" y="24132"/>
                  </a:lnTo>
                  <a:cubicBezTo>
                    <a:pt x="5664300" y="230029"/>
                    <a:pt x="5497388" y="396940"/>
                    <a:pt x="5291491" y="396940"/>
                  </a:cubicBezTo>
                  <a:lnTo>
                    <a:pt x="372808" y="396940"/>
                  </a:lnTo>
                  <a:cubicBezTo>
                    <a:pt x="166912" y="396940"/>
                    <a:pt x="1" y="230028"/>
                    <a:pt x="0" y="24132"/>
                  </a:cubicBezTo>
                  <a:lnTo>
                    <a:pt x="2433" y="0"/>
                  </a:lnTo>
                  <a:lnTo>
                    <a:pt x="8905" y="64205"/>
                  </a:lnTo>
                  <a:cubicBezTo>
                    <a:pt x="43668" y="234087"/>
                    <a:pt x="193980" y="361878"/>
                    <a:pt x="374138" y="361879"/>
                  </a:cubicBezTo>
                  <a:lnTo>
                    <a:pt x="5292822" y="361879"/>
                  </a:lnTo>
                  <a:cubicBezTo>
                    <a:pt x="5472981" y="361879"/>
                    <a:pt x="5623293" y="234087"/>
                    <a:pt x="5658056" y="64205"/>
                  </a:cubicBezTo>
                  <a:lnTo>
                    <a:pt x="5663198" y="13201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0" name="Google Shape;1650;p11"/>
          <p:cNvGrpSpPr/>
          <p:nvPr/>
        </p:nvGrpSpPr>
        <p:grpSpPr>
          <a:xfrm>
            <a:off x="4789281" y="622548"/>
            <a:ext cx="4320760" cy="4575000"/>
            <a:chOff x="4789281" y="622548"/>
            <a:chExt cx="4320760" cy="4575000"/>
          </a:xfrm>
        </p:grpSpPr>
        <p:sp>
          <p:nvSpPr>
            <p:cNvPr id="1651" name="Google Shape;1651;p11"/>
            <p:cNvSpPr/>
            <p:nvPr/>
          </p:nvSpPr>
          <p:spPr>
            <a:xfrm rot="-2829984">
              <a:off x="4167184" y="2544598"/>
              <a:ext cx="5561198" cy="73089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11"/>
            <p:cNvSpPr/>
            <p:nvPr/>
          </p:nvSpPr>
          <p:spPr>
            <a:xfrm rot="-2827716">
              <a:off x="4043638" y="2601761"/>
              <a:ext cx="5558206" cy="389373"/>
            </a:xfrm>
            <a:custGeom>
              <a:avLst/>
              <a:gdLst/>
              <a:ahLst/>
              <a:cxnLst/>
              <a:rect l="l" t="t" r="r" b="b"/>
              <a:pathLst>
                <a:path w="5561109" h="389576" extrusionOk="0">
                  <a:moveTo>
                    <a:pt x="5454073" y="107036"/>
                  </a:moveTo>
                  <a:cubicBezTo>
                    <a:pt x="5520206" y="173169"/>
                    <a:pt x="5561109" y="264530"/>
                    <a:pt x="5561109" y="365446"/>
                  </a:cubicBezTo>
                  <a:lnTo>
                    <a:pt x="5558677" y="389576"/>
                  </a:lnTo>
                  <a:lnTo>
                    <a:pt x="5552354" y="326857"/>
                  </a:lnTo>
                  <a:cubicBezTo>
                    <a:pt x="5518278" y="160330"/>
                    <a:pt x="5370936" y="35062"/>
                    <a:pt x="5194334" y="35062"/>
                  </a:cubicBezTo>
                  <a:lnTo>
                    <a:pt x="364115" y="35063"/>
                  </a:lnTo>
                  <a:cubicBezTo>
                    <a:pt x="187514" y="35062"/>
                    <a:pt x="40171" y="160330"/>
                    <a:pt x="6095" y="326857"/>
                  </a:cubicBezTo>
                  <a:lnTo>
                    <a:pt x="1103" y="376376"/>
                  </a:lnTo>
                  <a:lnTo>
                    <a:pt x="1" y="365445"/>
                  </a:lnTo>
                  <a:cubicBezTo>
                    <a:pt x="0" y="163616"/>
                    <a:pt x="163616" y="1"/>
                    <a:pt x="365446" y="1"/>
                  </a:cubicBezTo>
                  <a:lnTo>
                    <a:pt x="5195665" y="0"/>
                  </a:lnTo>
                  <a:cubicBezTo>
                    <a:pt x="5296580" y="0"/>
                    <a:pt x="5387941" y="40904"/>
                    <a:pt x="5454073" y="10703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11"/>
            <p:cNvSpPr/>
            <p:nvPr/>
          </p:nvSpPr>
          <p:spPr>
            <a:xfrm rot="-2827716">
              <a:off x="4297479" y="2830271"/>
              <a:ext cx="5558206" cy="389373"/>
            </a:xfrm>
            <a:custGeom>
              <a:avLst/>
              <a:gdLst/>
              <a:ahLst/>
              <a:cxnLst/>
              <a:rect l="l" t="t" r="r" b="b"/>
              <a:pathLst>
                <a:path w="5561109" h="389576" extrusionOk="0">
                  <a:moveTo>
                    <a:pt x="5560007" y="13200"/>
                  </a:moveTo>
                  <a:lnTo>
                    <a:pt x="5561109" y="24131"/>
                  </a:lnTo>
                  <a:cubicBezTo>
                    <a:pt x="5561109" y="225961"/>
                    <a:pt x="5397494" y="389576"/>
                    <a:pt x="5195663" y="389576"/>
                  </a:cubicBezTo>
                  <a:lnTo>
                    <a:pt x="365445" y="389576"/>
                  </a:lnTo>
                  <a:cubicBezTo>
                    <a:pt x="163615" y="389576"/>
                    <a:pt x="0" y="225961"/>
                    <a:pt x="0" y="24131"/>
                  </a:cubicBezTo>
                  <a:lnTo>
                    <a:pt x="2433" y="0"/>
                  </a:lnTo>
                  <a:lnTo>
                    <a:pt x="8755" y="62720"/>
                  </a:lnTo>
                  <a:cubicBezTo>
                    <a:pt x="42832" y="229247"/>
                    <a:pt x="190174" y="354515"/>
                    <a:pt x="366776" y="354515"/>
                  </a:cubicBezTo>
                  <a:lnTo>
                    <a:pt x="5196994" y="354515"/>
                  </a:lnTo>
                  <a:cubicBezTo>
                    <a:pt x="5373596" y="354515"/>
                    <a:pt x="5520939" y="229247"/>
                    <a:pt x="5555015" y="62719"/>
                  </a:cubicBezTo>
                  <a:lnTo>
                    <a:pt x="5560007" y="13200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4" name="Google Shape;1654;p11"/>
          <p:cNvGrpSpPr/>
          <p:nvPr/>
        </p:nvGrpSpPr>
        <p:grpSpPr>
          <a:xfrm>
            <a:off x="6808533" y="1745708"/>
            <a:ext cx="4401400" cy="4662000"/>
            <a:chOff x="6808533" y="1745708"/>
            <a:chExt cx="4401400" cy="4662000"/>
          </a:xfrm>
        </p:grpSpPr>
        <p:sp>
          <p:nvSpPr>
            <p:cNvPr id="1655" name="Google Shape;1655;p11"/>
            <p:cNvSpPr/>
            <p:nvPr/>
          </p:nvSpPr>
          <p:spPr>
            <a:xfrm rot="-2829965">
              <a:off x="6167451" y="3711259"/>
              <a:ext cx="5679863" cy="73089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11"/>
            <p:cNvSpPr/>
            <p:nvPr/>
          </p:nvSpPr>
          <p:spPr>
            <a:xfrm rot="-2827716">
              <a:off x="6043945" y="3768489"/>
              <a:ext cx="5676734" cy="389373"/>
            </a:xfrm>
            <a:custGeom>
              <a:avLst/>
              <a:gdLst/>
              <a:ahLst/>
              <a:cxnLst/>
              <a:rect l="l" t="t" r="r" b="b"/>
              <a:pathLst>
                <a:path w="5679699" h="389576" extrusionOk="0">
                  <a:moveTo>
                    <a:pt x="5572662" y="107036"/>
                  </a:moveTo>
                  <a:cubicBezTo>
                    <a:pt x="5638795" y="173169"/>
                    <a:pt x="5679699" y="264530"/>
                    <a:pt x="5679699" y="365445"/>
                  </a:cubicBezTo>
                  <a:lnTo>
                    <a:pt x="5677266" y="389576"/>
                  </a:lnTo>
                  <a:lnTo>
                    <a:pt x="5670943" y="326856"/>
                  </a:lnTo>
                  <a:cubicBezTo>
                    <a:pt x="5636867" y="160329"/>
                    <a:pt x="5489524" y="35062"/>
                    <a:pt x="5312922" y="35062"/>
                  </a:cubicBezTo>
                  <a:lnTo>
                    <a:pt x="364115" y="35062"/>
                  </a:lnTo>
                  <a:cubicBezTo>
                    <a:pt x="187513" y="35062"/>
                    <a:pt x="40170" y="160329"/>
                    <a:pt x="6094" y="326857"/>
                  </a:cubicBezTo>
                  <a:lnTo>
                    <a:pt x="1102" y="376376"/>
                  </a:lnTo>
                  <a:lnTo>
                    <a:pt x="0" y="365445"/>
                  </a:lnTo>
                  <a:cubicBezTo>
                    <a:pt x="0" y="163615"/>
                    <a:pt x="163616" y="1"/>
                    <a:pt x="365446" y="1"/>
                  </a:cubicBezTo>
                  <a:lnTo>
                    <a:pt x="5314253" y="0"/>
                  </a:lnTo>
                  <a:cubicBezTo>
                    <a:pt x="5415168" y="0"/>
                    <a:pt x="5506530" y="40904"/>
                    <a:pt x="5572662" y="10703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11"/>
            <p:cNvSpPr/>
            <p:nvPr/>
          </p:nvSpPr>
          <p:spPr>
            <a:xfrm rot="-2827716">
              <a:off x="6297786" y="3996999"/>
              <a:ext cx="5676733" cy="389373"/>
            </a:xfrm>
            <a:custGeom>
              <a:avLst/>
              <a:gdLst/>
              <a:ahLst/>
              <a:cxnLst/>
              <a:rect l="l" t="t" r="r" b="b"/>
              <a:pathLst>
                <a:path w="5679698" h="389576" extrusionOk="0">
                  <a:moveTo>
                    <a:pt x="5678596" y="13200"/>
                  </a:moveTo>
                  <a:lnTo>
                    <a:pt x="5679698" y="24131"/>
                  </a:lnTo>
                  <a:cubicBezTo>
                    <a:pt x="5679698" y="225961"/>
                    <a:pt x="5516083" y="389575"/>
                    <a:pt x="5314252" y="389575"/>
                  </a:cubicBezTo>
                  <a:lnTo>
                    <a:pt x="365445" y="389576"/>
                  </a:lnTo>
                  <a:cubicBezTo>
                    <a:pt x="163615" y="389576"/>
                    <a:pt x="0" y="225961"/>
                    <a:pt x="0" y="24131"/>
                  </a:cubicBezTo>
                  <a:lnTo>
                    <a:pt x="2432" y="0"/>
                  </a:lnTo>
                  <a:lnTo>
                    <a:pt x="8755" y="62720"/>
                  </a:lnTo>
                  <a:cubicBezTo>
                    <a:pt x="42832" y="229247"/>
                    <a:pt x="190174" y="354514"/>
                    <a:pt x="366775" y="354515"/>
                  </a:cubicBezTo>
                  <a:lnTo>
                    <a:pt x="5315583" y="354514"/>
                  </a:lnTo>
                  <a:cubicBezTo>
                    <a:pt x="5492185" y="354514"/>
                    <a:pt x="5639528" y="229246"/>
                    <a:pt x="5673604" y="62719"/>
                  </a:cubicBezTo>
                  <a:lnTo>
                    <a:pt x="5678596" y="13200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8" name="Google Shape;1658;p11"/>
          <p:cNvGrpSpPr/>
          <p:nvPr/>
        </p:nvGrpSpPr>
        <p:grpSpPr>
          <a:xfrm>
            <a:off x="5824532" y="1155331"/>
            <a:ext cx="4354159" cy="4603200"/>
            <a:chOff x="5824532" y="1155331"/>
            <a:chExt cx="4354159" cy="4603200"/>
          </a:xfrm>
        </p:grpSpPr>
        <p:sp>
          <p:nvSpPr>
            <p:cNvPr id="1659" name="Google Shape;1659;p11"/>
            <p:cNvSpPr/>
            <p:nvPr/>
          </p:nvSpPr>
          <p:spPr>
            <a:xfrm rot="-2830004">
              <a:off x="5196271" y="3091482"/>
              <a:ext cx="5599622" cy="730899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11"/>
            <p:cNvSpPr/>
            <p:nvPr/>
          </p:nvSpPr>
          <p:spPr>
            <a:xfrm rot="-2827716">
              <a:off x="5072700" y="3148580"/>
              <a:ext cx="5596872" cy="389350"/>
            </a:xfrm>
            <a:custGeom>
              <a:avLst/>
              <a:gdLst/>
              <a:ahLst/>
              <a:cxnLst/>
              <a:rect l="l" t="t" r="r" b="b"/>
              <a:pathLst>
                <a:path w="5599795" h="389553" extrusionOk="0">
                  <a:moveTo>
                    <a:pt x="5492759" y="107036"/>
                  </a:moveTo>
                  <a:cubicBezTo>
                    <a:pt x="5558891" y="173169"/>
                    <a:pt x="5599795" y="264530"/>
                    <a:pt x="5599795" y="365445"/>
                  </a:cubicBezTo>
                  <a:lnTo>
                    <a:pt x="5597364" y="389553"/>
                  </a:lnTo>
                  <a:lnTo>
                    <a:pt x="5591045" y="326860"/>
                  </a:lnTo>
                  <a:cubicBezTo>
                    <a:pt x="5556968" y="160333"/>
                    <a:pt x="5409625" y="35065"/>
                    <a:pt x="5233024" y="35065"/>
                  </a:cubicBezTo>
                  <a:lnTo>
                    <a:pt x="364119" y="35066"/>
                  </a:lnTo>
                  <a:cubicBezTo>
                    <a:pt x="187518" y="35065"/>
                    <a:pt x="40175" y="160333"/>
                    <a:pt x="6099" y="326860"/>
                  </a:cubicBezTo>
                  <a:lnTo>
                    <a:pt x="1105" y="376401"/>
                  </a:lnTo>
                  <a:lnTo>
                    <a:pt x="0" y="365445"/>
                  </a:lnTo>
                  <a:cubicBezTo>
                    <a:pt x="0" y="163615"/>
                    <a:pt x="163615" y="0"/>
                    <a:pt x="365444" y="1"/>
                  </a:cubicBezTo>
                  <a:lnTo>
                    <a:pt x="5234350" y="0"/>
                  </a:lnTo>
                  <a:cubicBezTo>
                    <a:pt x="5335265" y="0"/>
                    <a:pt x="5426626" y="40904"/>
                    <a:pt x="5492759" y="10703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11"/>
            <p:cNvSpPr/>
            <p:nvPr/>
          </p:nvSpPr>
          <p:spPr>
            <a:xfrm rot="-2827716">
              <a:off x="5333650" y="3377103"/>
              <a:ext cx="5596872" cy="389351"/>
            </a:xfrm>
            <a:custGeom>
              <a:avLst/>
              <a:gdLst/>
              <a:ahLst/>
              <a:cxnLst/>
              <a:rect l="l" t="t" r="r" b="b"/>
              <a:pathLst>
                <a:path w="5599795" h="389554" extrusionOk="0">
                  <a:moveTo>
                    <a:pt x="5598690" y="13152"/>
                  </a:moveTo>
                  <a:lnTo>
                    <a:pt x="5599795" y="24109"/>
                  </a:lnTo>
                  <a:cubicBezTo>
                    <a:pt x="5599795" y="225939"/>
                    <a:pt x="5436180" y="389554"/>
                    <a:pt x="5234350" y="389554"/>
                  </a:cubicBezTo>
                  <a:lnTo>
                    <a:pt x="365445" y="389554"/>
                  </a:lnTo>
                  <a:cubicBezTo>
                    <a:pt x="163614" y="389554"/>
                    <a:pt x="0" y="225939"/>
                    <a:pt x="0" y="24109"/>
                  </a:cubicBezTo>
                  <a:lnTo>
                    <a:pt x="2431" y="0"/>
                  </a:lnTo>
                  <a:lnTo>
                    <a:pt x="8750" y="62694"/>
                  </a:lnTo>
                  <a:cubicBezTo>
                    <a:pt x="42827" y="229221"/>
                    <a:pt x="190169" y="354489"/>
                    <a:pt x="366771" y="354489"/>
                  </a:cubicBezTo>
                  <a:lnTo>
                    <a:pt x="5235676" y="354489"/>
                  </a:lnTo>
                  <a:cubicBezTo>
                    <a:pt x="5412277" y="354489"/>
                    <a:pt x="5559620" y="229221"/>
                    <a:pt x="5593696" y="62694"/>
                  </a:cubicBezTo>
                  <a:lnTo>
                    <a:pt x="5598690" y="13152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2" name="Google Shape;1662;p11"/>
          <p:cNvGrpSpPr/>
          <p:nvPr/>
        </p:nvGrpSpPr>
        <p:grpSpPr>
          <a:xfrm>
            <a:off x="2134683" y="1406427"/>
            <a:ext cx="4494099" cy="4755300"/>
            <a:chOff x="2134683" y="1406427"/>
            <a:chExt cx="4494099" cy="4755300"/>
          </a:xfrm>
        </p:grpSpPr>
        <p:sp>
          <p:nvSpPr>
            <p:cNvPr id="1663" name="Google Shape;1663;p11"/>
            <p:cNvSpPr/>
            <p:nvPr/>
          </p:nvSpPr>
          <p:spPr>
            <a:xfrm rot="-2829977">
              <a:off x="1469270" y="3422451"/>
              <a:ext cx="5814027" cy="72325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11"/>
            <p:cNvSpPr/>
            <p:nvPr/>
          </p:nvSpPr>
          <p:spPr>
            <a:xfrm rot="-2827716">
              <a:off x="1347244" y="3479082"/>
              <a:ext cx="5810844" cy="385501"/>
            </a:xfrm>
            <a:custGeom>
              <a:avLst/>
              <a:gdLst/>
              <a:ahLst/>
              <a:cxnLst/>
              <a:rect l="l" t="t" r="r" b="b"/>
              <a:pathLst>
                <a:path w="5813879" h="385702" extrusionOk="0">
                  <a:moveTo>
                    <a:pt x="5707969" y="105910"/>
                  </a:moveTo>
                  <a:cubicBezTo>
                    <a:pt x="5773405" y="171347"/>
                    <a:pt x="5813879" y="261747"/>
                    <a:pt x="5813879" y="361600"/>
                  </a:cubicBezTo>
                  <a:lnTo>
                    <a:pt x="5813877" y="361600"/>
                  </a:lnTo>
                  <a:lnTo>
                    <a:pt x="5811448" y="385702"/>
                  </a:lnTo>
                  <a:lnTo>
                    <a:pt x="5805207" y="323791"/>
                  </a:lnTo>
                  <a:cubicBezTo>
                    <a:pt x="5771489" y="159015"/>
                    <a:pt x="5625695" y="35065"/>
                    <a:pt x="5450953" y="35065"/>
                  </a:cubicBezTo>
                  <a:lnTo>
                    <a:pt x="360274" y="35066"/>
                  </a:lnTo>
                  <a:cubicBezTo>
                    <a:pt x="185532" y="35065"/>
                    <a:pt x="39739" y="159016"/>
                    <a:pt x="6021" y="323791"/>
                  </a:cubicBezTo>
                  <a:lnTo>
                    <a:pt x="1105" y="372556"/>
                  </a:lnTo>
                  <a:lnTo>
                    <a:pt x="0" y="361600"/>
                  </a:lnTo>
                  <a:lnTo>
                    <a:pt x="7347" y="288725"/>
                  </a:lnTo>
                  <a:cubicBezTo>
                    <a:pt x="41065" y="123951"/>
                    <a:pt x="186858" y="0"/>
                    <a:pt x="361600" y="0"/>
                  </a:cubicBezTo>
                  <a:lnTo>
                    <a:pt x="5452279" y="0"/>
                  </a:lnTo>
                  <a:cubicBezTo>
                    <a:pt x="5552132" y="0"/>
                    <a:pt x="5642532" y="40474"/>
                    <a:pt x="5707969" y="10591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11"/>
            <p:cNvSpPr/>
            <p:nvPr/>
          </p:nvSpPr>
          <p:spPr>
            <a:xfrm rot="-2827716">
              <a:off x="1605376" y="3704992"/>
              <a:ext cx="5810844" cy="385508"/>
            </a:xfrm>
            <a:custGeom>
              <a:avLst/>
              <a:gdLst/>
              <a:ahLst/>
              <a:cxnLst/>
              <a:rect l="l" t="t" r="r" b="b"/>
              <a:pathLst>
                <a:path w="5813879" h="385709" extrusionOk="0">
                  <a:moveTo>
                    <a:pt x="5812774" y="13146"/>
                  </a:moveTo>
                  <a:lnTo>
                    <a:pt x="5813879" y="24109"/>
                  </a:lnTo>
                  <a:lnTo>
                    <a:pt x="5813878" y="24109"/>
                  </a:lnTo>
                  <a:cubicBezTo>
                    <a:pt x="5813877" y="223815"/>
                    <a:pt x="5651984" y="385709"/>
                    <a:pt x="5452278" y="385709"/>
                  </a:cubicBezTo>
                  <a:lnTo>
                    <a:pt x="361601" y="385708"/>
                  </a:lnTo>
                  <a:cubicBezTo>
                    <a:pt x="186857" y="385708"/>
                    <a:pt x="41065" y="261758"/>
                    <a:pt x="7347" y="96983"/>
                  </a:cubicBezTo>
                  <a:lnTo>
                    <a:pt x="0" y="24109"/>
                  </a:lnTo>
                  <a:lnTo>
                    <a:pt x="2431" y="0"/>
                  </a:lnTo>
                  <a:lnTo>
                    <a:pt x="8673" y="61918"/>
                  </a:lnTo>
                  <a:cubicBezTo>
                    <a:pt x="42391" y="226693"/>
                    <a:pt x="188183" y="350643"/>
                    <a:pt x="362926" y="350643"/>
                  </a:cubicBezTo>
                  <a:lnTo>
                    <a:pt x="5453604" y="350644"/>
                  </a:lnTo>
                  <a:cubicBezTo>
                    <a:pt x="5628346" y="350644"/>
                    <a:pt x="5774139" y="226694"/>
                    <a:pt x="5807857" y="61919"/>
                  </a:cubicBezTo>
                  <a:lnTo>
                    <a:pt x="5812774" y="13146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6" name="Google Shape;1666;p11"/>
          <p:cNvGrpSpPr/>
          <p:nvPr/>
        </p:nvGrpSpPr>
        <p:grpSpPr>
          <a:xfrm>
            <a:off x="6182744" y="2351413"/>
            <a:ext cx="4257816" cy="4499400"/>
            <a:chOff x="6182744" y="2351413"/>
            <a:chExt cx="4257816" cy="4499400"/>
          </a:xfrm>
        </p:grpSpPr>
        <p:sp>
          <p:nvSpPr>
            <p:cNvPr id="1667" name="Google Shape;1667;p11"/>
            <p:cNvSpPr/>
            <p:nvPr/>
          </p:nvSpPr>
          <p:spPr>
            <a:xfrm rot="-2830035">
              <a:off x="5577129" y="4235663"/>
              <a:ext cx="5458031" cy="73089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11"/>
            <p:cNvSpPr/>
            <p:nvPr/>
          </p:nvSpPr>
          <p:spPr>
            <a:xfrm rot="-2827716">
              <a:off x="5453545" y="4292751"/>
              <a:ext cx="5455263" cy="389351"/>
            </a:xfrm>
            <a:custGeom>
              <a:avLst/>
              <a:gdLst/>
              <a:ahLst/>
              <a:cxnLst/>
              <a:rect l="l" t="t" r="r" b="b"/>
              <a:pathLst>
                <a:path w="5458112" h="389554" extrusionOk="0">
                  <a:moveTo>
                    <a:pt x="5351075" y="107037"/>
                  </a:moveTo>
                  <a:cubicBezTo>
                    <a:pt x="5417207" y="173169"/>
                    <a:pt x="5458112" y="264530"/>
                    <a:pt x="5458112" y="365445"/>
                  </a:cubicBezTo>
                  <a:lnTo>
                    <a:pt x="5455681" y="389554"/>
                  </a:lnTo>
                  <a:lnTo>
                    <a:pt x="5449360" y="326860"/>
                  </a:lnTo>
                  <a:cubicBezTo>
                    <a:pt x="5415284" y="160333"/>
                    <a:pt x="5267942" y="35065"/>
                    <a:pt x="5091341" y="35066"/>
                  </a:cubicBezTo>
                  <a:lnTo>
                    <a:pt x="364118" y="35065"/>
                  </a:lnTo>
                  <a:cubicBezTo>
                    <a:pt x="187517" y="35066"/>
                    <a:pt x="40174" y="160334"/>
                    <a:pt x="6098" y="326861"/>
                  </a:cubicBezTo>
                  <a:lnTo>
                    <a:pt x="1104" y="376403"/>
                  </a:lnTo>
                  <a:lnTo>
                    <a:pt x="0" y="365446"/>
                  </a:lnTo>
                  <a:cubicBezTo>
                    <a:pt x="-1" y="163616"/>
                    <a:pt x="163615" y="1"/>
                    <a:pt x="365444" y="0"/>
                  </a:cubicBezTo>
                  <a:lnTo>
                    <a:pt x="5092667" y="1"/>
                  </a:lnTo>
                  <a:cubicBezTo>
                    <a:pt x="5193582" y="1"/>
                    <a:pt x="5284943" y="40904"/>
                    <a:pt x="5351075" y="10703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11"/>
            <p:cNvSpPr/>
            <p:nvPr/>
          </p:nvSpPr>
          <p:spPr>
            <a:xfrm rot="-2827716">
              <a:off x="5714497" y="4521277"/>
              <a:ext cx="5455263" cy="389350"/>
            </a:xfrm>
            <a:custGeom>
              <a:avLst/>
              <a:gdLst/>
              <a:ahLst/>
              <a:cxnLst/>
              <a:rect l="l" t="t" r="r" b="b"/>
              <a:pathLst>
                <a:path w="5458112" h="389553" extrusionOk="0">
                  <a:moveTo>
                    <a:pt x="5457007" y="13151"/>
                  </a:moveTo>
                  <a:lnTo>
                    <a:pt x="5458112" y="24107"/>
                  </a:lnTo>
                  <a:cubicBezTo>
                    <a:pt x="5458112" y="225937"/>
                    <a:pt x="5294496" y="389553"/>
                    <a:pt x="5092667" y="389553"/>
                  </a:cubicBezTo>
                  <a:lnTo>
                    <a:pt x="365445" y="389553"/>
                  </a:lnTo>
                  <a:cubicBezTo>
                    <a:pt x="163615" y="389553"/>
                    <a:pt x="0" y="225938"/>
                    <a:pt x="0" y="24108"/>
                  </a:cubicBezTo>
                  <a:lnTo>
                    <a:pt x="2430" y="0"/>
                  </a:lnTo>
                  <a:lnTo>
                    <a:pt x="8750" y="62693"/>
                  </a:lnTo>
                  <a:cubicBezTo>
                    <a:pt x="42827" y="229220"/>
                    <a:pt x="190169" y="354488"/>
                    <a:pt x="366771" y="354488"/>
                  </a:cubicBezTo>
                  <a:lnTo>
                    <a:pt x="5093993" y="354487"/>
                  </a:lnTo>
                  <a:cubicBezTo>
                    <a:pt x="5270594" y="354488"/>
                    <a:pt x="5417937" y="229219"/>
                    <a:pt x="5452013" y="62692"/>
                  </a:cubicBezTo>
                  <a:lnTo>
                    <a:pt x="5457007" y="13151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0" name="Google Shape;1670;p11"/>
          <p:cNvGrpSpPr/>
          <p:nvPr/>
        </p:nvGrpSpPr>
        <p:grpSpPr>
          <a:xfrm>
            <a:off x="2617490" y="2742232"/>
            <a:ext cx="3927230" cy="4143000"/>
            <a:chOff x="2617490" y="2742232"/>
            <a:chExt cx="3927230" cy="4143000"/>
          </a:xfrm>
        </p:grpSpPr>
        <p:sp>
          <p:nvSpPr>
            <p:cNvPr id="1671" name="Google Shape;1671;p11"/>
            <p:cNvSpPr/>
            <p:nvPr/>
          </p:nvSpPr>
          <p:spPr>
            <a:xfrm rot="-2829980">
              <a:off x="2089685" y="4448282"/>
              <a:ext cx="4972110" cy="73089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11"/>
            <p:cNvSpPr/>
            <p:nvPr/>
          </p:nvSpPr>
          <p:spPr>
            <a:xfrm rot="-2827716">
              <a:off x="1965948" y="4505227"/>
              <a:ext cx="4969364" cy="389350"/>
            </a:xfrm>
            <a:custGeom>
              <a:avLst/>
              <a:gdLst/>
              <a:ahLst/>
              <a:cxnLst/>
              <a:rect l="l" t="t" r="r" b="b"/>
              <a:pathLst>
                <a:path w="4971959" h="389553" extrusionOk="0">
                  <a:moveTo>
                    <a:pt x="4864923" y="107036"/>
                  </a:moveTo>
                  <a:cubicBezTo>
                    <a:pt x="4931056" y="173169"/>
                    <a:pt x="4971959" y="264530"/>
                    <a:pt x="4971959" y="365445"/>
                  </a:cubicBezTo>
                  <a:lnTo>
                    <a:pt x="4969529" y="389553"/>
                  </a:lnTo>
                  <a:lnTo>
                    <a:pt x="4963209" y="326860"/>
                  </a:lnTo>
                  <a:cubicBezTo>
                    <a:pt x="4929133" y="160333"/>
                    <a:pt x="4781790" y="35065"/>
                    <a:pt x="4605189" y="35065"/>
                  </a:cubicBezTo>
                  <a:lnTo>
                    <a:pt x="364119" y="35065"/>
                  </a:lnTo>
                  <a:cubicBezTo>
                    <a:pt x="187518" y="35065"/>
                    <a:pt x="40175" y="160333"/>
                    <a:pt x="6099" y="326860"/>
                  </a:cubicBezTo>
                  <a:lnTo>
                    <a:pt x="1104" y="376401"/>
                  </a:lnTo>
                  <a:lnTo>
                    <a:pt x="0" y="365445"/>
                  </a:lnTo>
                  <a:cubicBezTo>
                    <a:pt x="0" y="163615"/>
                    <a:pt x="163615" y="0"/>
                    <a:pt x="365445" y="0"/>
                  </a:cubicBezTo>
                  <a:lnTo>
                    <a:pt x="4606515" y="0"/>
                  </a:lnTo>
                  <a:cubicBezTo>
                    <a:pt x="4707430" y="0"/>
                    <a:pt x="4798791" y="40904"/>
                    <a:pt x="4864923" y="10703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11"/>
            <p:cNvSpPr/>
            <p:nvPr/>
          </p:nvSpPr>
          <p:spPr>
            <a:xfrm rot="-2827716">
              <a:off x="2226898" y="4733750"/>
              <a:ext cx="4969364" cy="389351"/>
            </a:xfrm>
            <a:custGeom>
              <a:avLst/>
              <a:gdLst/>
              <a:ahLst/>
              <a:cxnLst/>
              <a:rect l="l" t="t" r="r" b="b"/>
              <a:pathLst>
                <a:path w="4971959" h="389554" extrusionOk="0">
                  <a:moveTo>
                    <a:pt x="4970855" y="13152"/>
                  </a:moveTo>
                  <a:lnTo>
                    <a:pt x="4971959" y="24109"/>
                  </a:lnTo>
                  <a:cubicBezTo>
                    <a:pt x="4971960" y="225940"/>
                    <a:pt x="4808344" y="389554"/>
                    <a:pt x="4606515" y="389553"/>
                  </a:cubicBezTo>
                  <a:lnTo>
                    <a:pt x="365446" y="389554"/>
                  </a:lnTo>
                  <a:cubicBezTo>
                    <a:pt x="163615" y="389554"/>
                    <a:pt x="0" y="225939"/>
                    <a:pt x="0" y="24109"/>
                  </a:cubicBezTo>
                  <a:lnTo>
                    <a:pt x="2430" y="0"/>
                  </a:lnTo>
                  <a:lnTo>
                    <a:pt x="8750" y="62694"/>
                  </a:lnTo>
                  <a:cubicBezTo>
                    <a:pt x="42827" y="229221"/>
                    <a:pt x="190170" y="354489"/>
                    <a:pt x="366771" y="354488"/>
                  </a:cubicBezTo>
                  <a:lnTo>
                    <a:pt x="4607841" y="354488"/>
                  </a:lnTo>
                  <a:cubicBezTo>
                    <a:pt x="4784442" y="354489"/>
                    <a:pt x="4931785" y="229221"/>
                    <a:pt x="4965861" y="62694"/>
                  </a:cubicBezTo>
                  <a:lnTo>
                    <a:pt x="4970855" y="13152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4" name="Google Shape;1674;p11"/>
          <p:cNvGrpSpPr/>
          <p:nvPr/>
        </p:nvGrpSpPr>
        <p:grpSpPr>
          <a:xfrm>
            <a:off x="9275607" y="3248167"/>
            <a:ext cx="2404844" cy="2545800"/>
            <a:chOff x="9275607" y="3248167"/>
            <a:chExt cx="2404844" cy="2545800"/>
          </a:xfrm>
        </p:grpSpPr>
        <p:sp>
          <p:nvSpPr>
            <p:cNvPr id="1675" name="Google Shape;1675;p11"/>
            <p:cNvSpPr/>
            <p:nvPr/>
          </p:nvSpPr>
          <p:spPr>
            <a:xfrm rot="-2830077">
              <a:off x="8888438" y="4357500"/>
              <a:ext cx="3168338" cy="32713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11"/>
            <p:cNvSpPr/>
            <p:nvPr/>
          </p:nvSpPr>
          <p:spPr>
            <a:xfrm rot="-2827716">
              <a:off x="8837051" y="4381832"/>
              <a:ext cx="3166615" cy="184314"/>
            </a:xfrm>
            <a:custGeom>
              <a:avLst/>
              <a:gdLst/>
              <a:ahLst/>
              <a:cxnLst/>
              <a:rect l="l" t="t" r="r" b="b"/>
              <a:pathLst>
                <a:path w="3168269" h="184410" extrusionOk="0">
                  <a:moveTo>
                    <a:pt x="3120354" y="47916"/>
                  </a:moveTo>
                  <a:cubicBezTo>
                    <a:pt x="3149958" y="77520"/>
                    <a:pt x="3168269" y="118419"/>
                    <a:pt x="3168269" y="163593"/>
                  </a:cubicBezTo>
                  <a:lnTo>
                    <a:pt x="3164066" y="184410"/>
                  </a:lnTo>
                  <a:lnTo>
                    <a:pt x="3154087" y="134981"/>
                  </a:lnTo>
                  <a:cubicBezTo>
                    <a:pt x="3129252" y="76265"/>
                    <a:pt x="3071113" y="35066"/>
                    <a:pt x="3003350" y="35065"/>
                  </a:cubicBezTo>
                  <a:lnTo>
                    <a:pt x="162267" y="35065"/>
                  </a:lnTo>
                  <a:cubicBezTo>
                    <a:pt x="94504" y="35065"/>
                    <a:pt x="36365" y="76265"/>
                    <a:pt x="11530" y="134981"/>
                  </a:cubicBezTo>
                  <a:lnTo>
                    <a:pt x="2877" y="177843"/>
                  </a:lnTo>
                  <a:lnTo>
                    <a:pt x="1" y="163594"/>
                  </a:lnTo>
                  <a:cubicBezTo>
                    <a:pt x="0" y="73243"/>
                    <a:pt x="73243" y="0"/>
                    <a:pt x="163593" y="0"/>
                  </a:cubicBezTo>
                  <a:lnTo>
                    <a:pt x="3004676" y="0"/>
                  </a:lnTo>
                  <a:cubicBezTo>
                    <a:pt x="3049851" y="0"/>
                    <a:pt x="3090750" y="18312"/>
                    <a:pt x="3120354" y="4791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11"/>
            <p:cNvSpPr/>
            <p:nvPr/>
          </p:nvSpPr>
          <p:spPr>
            <a:xfrm rot="-2827716">
              <a:off x="8952392" y="4475363"/>
              <a:ext cx="3166615" cy="184313"/>
            </a:xfrm>
            <a:custGeom>
              <a:avLst/>
              <a:gdLst/>
              <a:ahLst/>
              <a:cxnLst/>
              <a:rect l="l" t="t" r="r" b="b"/>
              <a:pathLst>
                <a:path w="3168269" h="184409" extrusionOk="0">
                  <a:moveTo>
                    <a:pt x="3165392" y="6567"/>
                  </a:moveTo>
                  <a:lnTo>
                    <a:pt x="3168269" y="20815"/>
                  </a:lnTo>
                  <a:cubicBezTo>
                    <a:pt x="3168269" y="111166"/>
                    <a:pt x="3095027" y="184408"/>
                    <a:pt x="3004676" y="184409"/>
                  </a:cubicBezTo>
                  <a:lnTo>
                    <a:pt x="163593" y="184409"/>
                  </a:lnTo>
                  <a:cubicBezTo>
                    <a:pt x="73243" y="184409"/>
                    <a:pt x="0" y="111166"/>
                    <a:pt x="1" y="20816"/>
                  </a:cubicBezTo>
                  <a:lnTo>
                    <a:pt x="4203" y="0"/>
                  </a:lnTo>
                  <a:lnTo>
                    <a:pt x="14182" y="49428"/>
                  </a:lnTo>
                  <a:cubicBezTo>
                    <a:pt x="39017" y="108145"/>
                    <a:pt x="97156" y="149344"/>
                    <a:pt x="164919" y="149344"/>
                  </a:cubicBezTo>
                  <a:lnTo>
                    <a:pt x="3006002" y="149344"/>
                  </a:lnTo>
                  <a:cubicBezTo>
                    <a:pt x="3073765" y="149344"/>
                    <a:pt x="3131904" y="108144"/>
                    <a:pt x="3156739" y="49428"/>
                  </a:cubicBezTo>
                  <a:lnTo>
                    <a:pt x="3165392" y="6567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8" name="Google Shape;1678;p11"/>
          <p:cNvGrpSpPr/>
          <p:nvPr/>
        </p:nvGrpSpPr>
        <p:grpSpPr>
          <a:xfrm>
            <a:off x="2075692" y="52828"/>
            <a:ext cx="4347442" cy="4607700"/>
            <a:chOff x="2075692" y="52828"/>
            <a:chExt cx="4347442" cy="4607700"/>
          </a:xfrm>
        </p:grpSpPr>
        <p:sp>
          <p:nvSpPr>
            <p:cNvPr id="1679" name="Google Shape;1679;p11"/>
            <p:cNvSpPr/>
            <p:nvPr/>
          </p:nvSpPr>
          <p:spPr>
            <a:xfrm rot="-2829994">
              <a:off x="1427732" y="2009381"/>
              <a:ext cx="5639319" cy="694594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11"/>
            <p:cNvSpPr/>
            <p:nvPr/>
          </p:nvSpPr>
          <p:spPr>
            <a:xfrm rot="-2827716">
              <a:off x="1310940" y="2063599"/>
              <a:ext cx="5636336" cy="371302"/>
            </a:xfrm>
            <a:custGeom>
              <a:avLst/>
              <a:gdLst/>
              <a:ahLst/>
              <a:cxnLst/>
              <a:rect l="l" t="t" r="r" b="b"/>
              <a:pathLst>
                <a:path w="5639280" h="371496" extrusionOk="0">
                  <a:moveTo>
                    <a:pt x="5537534" y="101745"/>
                  </a:moveTo>
                  <a:cubicBezTo>
                    <a:pt x="5600398" y="164609"/>
                    <a:pt x="5639280" y="251454"/>
                    <a:pt x="5639280" y="347381"/>
                  </a:cubicBezTo>
                  <a:lnTo>
                    <a:pt x="5636849" y="371496"/>
                  </a:lnTo>
                  <a:lnTo>
                    <a:pt x="5630895" y="312435"/>
                  </a:lnTo>
                  <a:cubicBezTo>
                    <a:pt x="5598503" y="154139"/>
                    <a:pt x="5458442" y="35063"/>
                    <a:pt x="5290571" y="35063"/>
                  </a:cubicBezTo>
                  <a:lnTo>
                    <a:pt x="346054" y="35063"/>
                  </a:lnTo>
                  <a:cubicBezTo>
                    <a:pt x="178182" y="35063"/>
                    <a:pt x="38122" y="154139"/>
                    <a:pt x="5731" y="312436"/>
                  </a:cubicBezTo>
                  <a:lnTo>
                    <a:pt x="1104" y="358331"/>
                  </a:lnTo>
                  <a:lnTo>
                    <a:pt x="0" y="347382"/>
                  </a:lnTo>
                  <a:cubicBezTo>
                    <a:pt x="0" y="155528"/>
                    <a:pt x="155527" y="-1"/>
                    <a:pt x="347382" y="0"/>
                  </a:cubicBezTo>
                  <a:lnTo>
                    <a:pt x="5291898" y="0"/>
                  </a:lnTo>
                  <a:cubicBezTo>
                    <a:pt x="5387825" y="0"/>
                    <a:pt x="5474670" y="38881"/>
                    <a:pt x="5537534" y="10174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11"/>
            <p:cNvSpPr/>
            <p:nvPr/>
          </p:nvSpPr>
          <p:spPr>
            <a:xfrm rot="-2827716">
              <a:off x="1551550" y="2279838"/>
              <a:ext cx="5636336" cy="371302"/>
            </a:xfrm>
            <a:custGeom>
              <a:avLst/>
              <a:gdLst/>
              <a:ahLst/>
              <a:cxnLst/>
              <a:rect l="l" t="t" r="r" b="b"/>
              <a:pathLst>
                <a:path w="5639280" h="371496" extrusionOk="0">
                  <a:moveTo>
                    <a:pt x="5638176" y="13165"/>
                  </a:moveTo>
                  <a:lnTo>
                    <a:pt x="5639280" y="24114"/>
                  </a:lnTo>
                  <a:cubicBezTo>
                    <a:pt x="5639279" y="215968"/>
                    <a:pt x="5483752" y="371496"/>
                    <a:pt x="5291898" y="371496"/>
                  </a:cubicBezTo>
                  <a:lnTo>
                    <a:pt x="347382" y="371496"/>
                  </a:lnTo>
                  <a:cubicBezTo>
                    <a:pt x="155528" y="371496"/>
                    <a:pt x="-1" y="215969"/>
                    <a:pt x="0" y="24114"/>
                  </a:cubicBezTo>
                  <a:lnTo>
                    <a:pt x="2431" y="0"/>
                  </a:lnTo>
                  <a:lnTo>
                    <a:pt x="8385" y="59061"/>
                  </a:lnTo>
                  <a:cubicBezTo>
                    <a:pt x="40776" y="217356"/>
                    <a:pt x="180837" y="336432"/>
                    <a:pt x="348709" y="336432"/>
                  </a:cubicBezTo>
                  <a:lnTo>
                    <a:pt x="5293225" y="336433"/>
                  </a:lnTo>
                  <a:cubicBezTo>
                    <a:pt x="5461097" y="336432"/>
                    <a:pt x="5601157" y="217357"/>
                    <a:pt x="5633549" y="59060"/>
                  </a:cubicBezTo>
                  <a:lnTo>
                    <a:pt x="5638176" y="13165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2" name="Google Shape;1682;p11"/>
          <p:cNvGrpSpPr/>
          <p:nvPr/>
        </p:nvGrpSpPr>
        <p:grpSpPr>
          <a:xfrm>
            <a:off x="1470547" y="379512"/>
            <a:ext cx="1786005" cy="1894200"/>
            <a:chOff x="1470547" y="379512"/>
            <a:chExt cx="1786005" cy="1894200"/>
          </a:xfrm>
        </p:grpSpPr>
        <p:sp>
          <p:nvSpPr>
            <p:cNvPr id="1683" name="Google Shape;1683;p11"/>
            <p:cNvSpPr/>
            <p:nvPr/>
          </p:nvSpPr>
          <p:spPr>
            <a:xfrm rot="-2829958">
              <a:off x="1188617" y="1198925"/>
              <a:ext cx="2346159" cy="25537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11"/>
            <p:cNvSpPr/>
            <p:nvPr/>
          </p:nvSpPr>
          <p:spPr>
            <a:xfrm rot="-2827716">
              <a:off x="1150177" y="1217048"/>
              <a:ext cx="2344831" cy="148419"/>
            </a:xfrm>
            <a:custGeom>
              <a:avLst/>
              <a:gdLst/>
              <a:ahLst/>
              <a:cxnLst/>
              <a:rect l="l" t="t" r="r" b="b"/>
              <a:pathLst>
                <a:path w="2346056" h="148497" extrusionOk="0">
                  <a:moveTo>
                    <a:pt x="2308660" y="37397"/>
                  </a:moveTo>
                  <a:cubicBezTo>
                    <a:pt x="2331765" y="60503"/>
                    <a:pt x="2346056" y="92423"/>
                    <a:pt x="2346056" y="127681"/>
                  </a:cubicBezTo>
                  <a:lnTo>
                    <a:pt x="2346055" y="127680"/>
                  </a:lnTo>
                  <a:lnTo>
                    <a:pt x="2341853" y="148497"/>
                  </a:lnTo>
                  <a:lnTo>
                    <a:pt x="2334695" y="113045"/>
                  </a:lnTo>
                  <a:cubicBezTo>
                    <a:pt x="2315313" y="67219"/>
                    <a:pt x="2269936" y="35064"/>
                    <a:pt x="2217049" y="35064"/>
                  </a:cubicBezTo>
                  <a:lnTo>
                    <a:pt x="126353" y="35064"/>
                  </a:lnTo>
                  <a:cubicBezTo>
                    <a:pt x="73466" y="35064"/>
                    <a:pt x="28089" y="67219"/>
                    <a:pt x="8706" y="113045"/>
                  </a:cubicBezTo>
                  <a:lnTo>
                    <a:pt x="2876" y="141924"/>
                  </a:lnTo>
                  <a:lnTo>
                    <a:pt x="0" y="127680"/>
                  </a:lnTo>
                  <a:lnTo>
                    <a:pt x="10034" y="77982"/>
                  </a:lnTo>
                  <a:cubicBezTo>
                    <a:pt x="29416" y="32155"/>
                    <a:pt x="74793" y="1"/>
                    <a:pt x="127680" y="1"/>
                  </a:cubicBezTo>
                  <a:lnTo>
                    <a:pt x="2218376" y="0"/>
                  </a:lnTo>
                  <a:cubicBezTo>
                    <a:pt x="2253634" y="0"/>
                    <a:pt x="2285554" y="14291"/>
                    <a:pt x="2308660" y="3739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11"/>
            <p:cNvSpPr/>
            <p:nvPr/>
          </p:nvSpPr>
          <p:spPr>
            <a:xfrm rot="-2827716">
              <a:off x="1232089" y="1286157"/>
              <a:ext cx="2344831" cy="148422"/>
            </a:xfrm>
            <a:custGeom>
              <a:avLst/>
              <a:gdLst/>
              <a:ahLst/>
              <a:cxnLst/>
              <a:rect l="l" t="t" r="r" b="b"/>
              <a:pathLst>
                <a:path w="2346056" h="148500" extrusionOk="0">
                  <a:moveTo>
                    <a:pt x="2343180" y="6573"/>
                  </a:moveTo>
                  <a:lnTo>
                    <a:pt x="2346056" y="20821"/>
                  </a:lnTo>
                  <a:lnTo>
                    <a:pt x="2346055" y="20820"/>
                  </a:lnTo>
                  <a:cubicBezTo>
                    <a:pt x="2346055" y="91336"/>
                    <a:pt x="2288891" y="148500"/>
                    <a:pt x="2218375" y="148500"/>
                  </a:cubicBezTo>
                  <a:lnTo>
                    <a:pt x="127680" y="148499"/>
                  </a:lnTo>
                  <a:cubicBezTo>
                    <a:pt x="74793" y="148499"/>
                    <a:pt x="29416" y="116344"/>
                    <a:pt x="10034" y="70518"/>
                  </a:cubicBezTo>
                  <a:lnTo>
                    <a:pt x="0" y="20819"/>
                  </a:lnTo>
                  <a:lnTo>
                    <a:pt x="4203" y="0"/>
                  </a:lnTo>
                  <a:lnTo>
                    <a:pt x="11361" y="35454"/>
                  </a:lnTo>
                  <a:cubicBezTo>
                    <a:pt x="30744" y="81280"/>
                    <a:pt x="76120" y="113435"/>
                    <a:pt x="129007" y="113435"/>
                  </a:cubicBezTo>
                  <a:lnTo>
                    <a:pt x="2219702" y="113436"/>
                  </a:lnTo>
                  <a:cubicBezTo>
                    <a:pt x="2272589" y="113436"/>
                    <a:pt x="2317966" y="81282"/>
                    <a:pt x="2337348" y="35455"/>
                  </a:cubicBezTo>
                  <a:lnTo>
                    <a:pt x="2343180" y="6573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6" name="Google Shape;1686;p11"/>
          <p:cNvGrpSpPr/>
          <p:nvPr/>
        </p:nvGrpSpPr>
        <p:grpSpPr>
          <a:xfrm>
            <a:off x="459511" y="835636"/>
            <a:ext cx="3285587" cy="3486900"/>
            <a:chOff x="459511" y="835636"/>
            <a:chExt cx="3285587" cy="3486900"/>
          </a:xfrm>
        </p:grpSpPr>
        <p:sp>
          <p:nvSpPr>
            <p:cNvPr id="1687" name="Google Shape;1687;p11"/>
            <p:cNvSpPr/>
            <p:nvPr/>
          </p:nvSpPr>
          <p:spPr>
            <a:xfrm rot="-2830019">
              <a:off x="-56761" y="2341433"/>
              <a:ext cx="4314245" cy="47530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11"/>
            <p:cNvSpPr/>
            <p:nvPr/>
          </p:nvSpPr>
          <p:spPr>
            <a:xfrm rot="-2827716">
              <a:off x="-133745" y="2377546"/>
              <a:ext cx="4311929" cy="261669"/>
            </a:xfrm>
            <a:custGeom>
              <a:avLst/>
              <a:gdLst/>
              <a:ahLst/>
              <a:cxnLst/>
              <a:rect l="l" t="t" r="r" b="b"/>
              <a:pathLst>
                <a:path w="4314181" h="261806" extrusionOk="0">
                  <a:moveTo>
                    <a:pt x="4244562" y="69619"/>
                  </a:moveTo>
                  <a:cubicBezTo>
                    <a:pt x="4287576" y="112632"/>
                    <a:pt x="4314180" y="172055"/>
                    <a:pt x="4314181" y="237692"/>
                  </a:cubicBezTo>
                  <a:lnTo>
                    <a:pt x="4311749" y="261806"/>
                  </a:lnTo>
                  <a:lnTo>
                    <a:pt x="4308024" y="224853"/>
                  </a:lnTo>
                  <a:cubicBezTo>
                    <a:pt x="4285860" y="116541"/>
                    <a:pt x="4190026" y="35064"/>
                    <a:pt x="4075162" y="35064"/>
                  </a:cubicBezTo>
                  <a:lnTo>
                    <a:pt x="236364" y="35064"/>
                  </a:lnTo>
                  <a:cubicBezTo>
                    <a:pt x="121500" y="35064"/>
                    <a:pt x="25666" y="116541"/>
                    <a:pt x="3502" y="224853"/>
                  </a:cubicBezTo>
                  <a:lnTo>
                    <a:pt x="1104" y="248640"/>
                  </a:lnTo>
                  <a:lnTo>
                    <a:pt x="0" y="237692"/>
                  </a:lnTo>
                  <a:cubicBezTo>
                    <a:pt x="0" y="106419"/>
                    <a:pt x="106418" y="0"/>
                    <a:pt x="237691" y="1"/>
                  </a:cubicBezTo>
                  <a:lnTo>
                    <a:pt x="4076489" y="0"/>
                  </a:lnTo>
                  <a:cubicBezTo>
                    <a:pt x="4142126" y="0"/>
                    <a:pt x="4201548" y="26605"/>
                    <a:pt x="4244562" y="69619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11"/>
            <p:cNvSpPr/>
            <p:nvPr/>
          </p:nvSpPr>
          <p:spPr>
            <a:xfrm rot="-2827716">
              <a:off x="26426" y="2519211"/>
              <a:ext cx="4311928" cy="261670"/>
            </a:xfrm>
            <a:custGeom>
              <a:avLst/>
              <a:gdLst/>
              <a:ahLst/>
              <a:cxnLst/>
              <a:rect l="l" t="t" r="r" b="b"/>
              <a:pathLst>
                <a:path w="4314180" h="261807" extrusionOk="0">
                  <a:moveTo>
                    <a:pt x="4313076" y="13166"/>
                  </a:moveTo>
                  <a:lnTo>
                    <a:pt x="4314180" y="24115"/>
                  </a:lnTo>
                  <a:cubicBezTo>
                    <a:pt x="4314179" y="155388"/>
                    <a:pt x="4207762" y="261806"/>
                    <a:pt x="4076489" y="261807"/>
                  </a:cubicBezTo>
                  <a:lnTo>
                    <a:pt x="237690" y="261806"/>
                  </a:lnTo>
                  <a:cubicBezTo>
                    <a:pt x="106418" y="261807"/>
                    <a:pt x="0" y="155388"/>
                    <a:pt x="0" y="24116"/>
                  </a:cubicBezTo>
                  <a:lnTo>
                    <a:pt x="2431" y="0"/>
                  </a:lnTo>
                  <a:lnTo>
                    <a:pt x="6156" y="36955"/>
                  </a:lnTo>
                  <a:cubicBezTo>
                    <a:pt x="28320" y="145267"/>
                    <a:pt x="124154" y="226743"/>
                    <a:pt x="239018" y="226743"/>
                  </a:cubicBezTo>
                  <a:lnTo>
                    <a:pt x="4077816" y="226743"/>
                  </a:lnTo>
                  <a:cubicBezTo>
                    <a:pt x="4192680" y="226743"/>
                    <a:pt x="4288514" y="145266"/>
                    <a:pt x="4310678" y="36954"/>
                  </a:cubicBezTo>
                  <a:lnTo>
                    <a:pt x="4313076" y="13166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0" name="Google Shape;1690;p11"/>
          <p:cNvGrpSpPr/>
          <p:nvPr/>
        </p:nvGrpSpPr>
        <p:grpSpPr>
          <a:xfrm>
            <a:off x="3267959" y="970321"/>
            <a:ext cx="4398388" cy="4658700"/>
            <a:chOff x="3267959" y="970321"/>
            <a:chExt cx="4398388" cy="4658700"/>
          </a:xfrm>
        </p:grpSpPr>
        <p:sp>
          <p:nvSpPr>
            <p:cNvPr id="1691" name="Google Shape;1691;p11"/>
            <p:cNvSpPr/>
            <p:nvPr/>
          </p:nvSpPr>
          <p:spPr>
            <a:xfrm rot="-2830072">
              <a:off x="2627559" y="2934221"/>
              <a:ext cx="5675200" cy="73089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11"/>
            <p:cNvSpPr/>
            <p:nvPr/>
          </p:nvSpPr>
          <p:spPr>
            <a:xfrm rot="-2827716">
              <a:off x="2504074" y="2991429"/>
              <a:ext cx="5672301" cy="389356"/>
            </a:xfrm>
            <a:custGeom>
              <a:avLst/>
              <a:gdLst/>
              <a:ahLst/>
              <a:cxnLst/>
              <a:rect l="l" t="t" r="r" b="b"/>
              <a:pathLst>
                <a:path w="5675264" h="389559" extrusionOk="0">
                  <a:moveTo>
                    <a:pt x="5568227" y="107035"/>
                  </a:moveTo>
                  <a:cubicBezTo>
                    <a:pt x="5634360" y="173168"/>
                    <a:pt x="5675264" y="264529"/>
                    <a:pt x="5675264" y="365445"/>
                  </a:cubicBezTo>
                  <a:lnTo>
                    <a:pt x="5672833" y="389559"/>
                  </a:lnTo>
                  <a:lnTo>
                    <a:pt x="5666512" y="326858"/>
                  </a:lnTo>
                  <a:cubicBezTo>
                    <a:pt x="5632435" y="160331"/>
                    <a:pt x="5485093" y="35064"/>
                    <a:pt x="5308491" y="35064"/>
                  </a:cubicBezTo>
                  <a:lnTo>
                    <a:pt x="364118" y="35064"/>
                  </a:lnTo>
                  <a:cubicBezTo>
                    <a:pt x="187517" y="35064"/>
                    <a:pt x="40174" y="160331"/>
                    <a:pt x="6098" y="326859"/>
                  </a:cubicBezTo>
                  <a:lnTo>
                    <a:pt x="1104" y="376394"/>
                  </a:lnTo>
                  <a:lnTo>
                    <a:pt x="0" y="365445"/>
                  </a:lnTo>
                  <a:cubicBezTo>
                    <a:pt x="0" y="163615"/>
                    <a:pt x="163615" y="0"/>
                    <a:pt x="365446" y="0"/>
                  </a:cubicBezTo>
                  <a:lnTo>
                    <a:pt x="5309818" y="0"/>
                  </a:lnTo>
                  <a:cubicBezTo>
                    <a:pt x="5410733" y="0"/>
                    <a:pt x="5502095" y="40904"/>
                    <a:pt x="5568227" y="10703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11"/>
            <p:cNvSpPr/>
            <p:nvPr/>
          </p:nvSpPr>
          <p:spPr>
            <a:xfrm rot="-2827716">
              <a:off x="2757930" y="3219948"/>
              <a:ext cx="5672301" cy="389357"/>
            </a:xfrm>
            <a:custGeom>
              <a:avLst/>
              <a:gdLst/>
              <a:ahLst/>
              <a:cxnLst/>
              <a:rect l="l" t="t" r="r" b="b"/>
              <a:pathLst>
                <a:path w="5675264" h="389560" extrusionOk="0">
                  <a:moveTo>
                    <a:pt x="5674160" y="13165"/>
                  </a:moveTo>
                  <a:lnTo>
                    <a:pt x="5675264" y="24114"/>
                  </a:lnTo>
                  <a:cubicBezTo>
                    <a:pt x="5675264" y="225944"/>
                    <a:pt x="5511649" y="389560"/>
                    <a:pt x="5309819" y="389560"/>
                  </a:cubicBezTo>
                  <a:lnTo>
                    <a:pt x="365445" y="389560"/>
                  </a:lnTo>
                  <a:cubicBezTo>
                    <a:pt x="163615" y="389559"/>
                    <a:pt x="0" y="225945"/>
                    <a:pt x="0" y="24115"/>
                  </a:cubicBezTo>
                  <a:lnTo>
                    <a:pt x="2431" y="0"/>
                  </a:lnTo>
                  <a:lnTo>
                    <a:pt x="8752" y="62701"/>
                  </a:lnTo>
                  <a:cubicBezTo>
                    <a:pt x="42828" y="229228"/>
                    <a:pt x="190171" y="354496"/>
                    <a:pt x="366772" y="354496"/>
                  </a:cubicBezTo>
                  <a:lnTo>
                    <a:pt x="5311146" y="354496"/>
                  </a:lnTo>
                  <a:cubicBezTo>
                    <a:pt x="5487748" y="354496"/>
                    <a:pt x="5635090" y="229228"/>
                    <a:pt x="5669166" y="62700"/>
                  </a:cubicBezTo>
                  <a:lnTo>
                    <a:pt x="5674160" y="13165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4" name="Google Shape;1694;p11"/>
          <p:cNvGrpSpPr/>
          <p:nvPr/>
        </p:nvGrpSpPr>
        <p:grpSpPr>
          <a:xfrm>
            <a:off x="5955587" y="1782813"/>
            <a:ext cx="4418674" cy="4680600"/>
            <a:chOff x="5955587" y="1782813"/>
            <a:chExt cx="4418674" cy="4680600"/>
          </a:xfrm>
        </p:grpSpPr>
        <p:sp>
          <p:nvSpPr>
            <p:cNvPr id="1695" name="Google Shape;1695;p11"/>
            <p:cNvSpPr/>
            <p:nvPr/>
          </p:nvSpPr>
          <p:spPr>
            <a:xfrm rot="-2830029">
              <a:off x="5310423" y="3757664"/>
              <a:ext cx="5705129" cy="73089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11"/>
            <p:cNvSpPr/>
            <p:nvPr/>
          </p:nvSpPr>
          <p:spPr>
            <a:xfrm rot="-2827716">
              <a:off x="5186938" y="3814894"/>
              <a:ext cx="5702117" cy="389357"/>
            </a:xfrm>
            <a:custGeom>
              <a:avLst/>
              <a:gdLst/>
              <a:ahLst/>
              <a:cxnLst/>
              <a:rect l="l" t="t" r="r" b="b"/>
              <a:pathLst>
                <a:path w="5705095" h="389560" extrusionOk="0">
                  <a:moveTo>
                    <a:pt x="5598059" y="107036"/>
                  </a:moveTo>
                  <a:cubicBezTo>
                    <a:pt x="5664191" y="173169"/>
                    <a:pt x="5705095" y="264530"/>
                    <a:pt x="5705095" y="365446"/>
                  </a:cubicBezTo>
                  <a:lnTo>
                    <a:pt x="5702664" y="389560"/>
                  </a:lnTo>
                  <a:lnTo>
                    <a:pt x="5696344" y="326859"/>
                  </a:lnTo>
                  <a:cubicBezTo>
                    <a:pt x="5662267" y="160332"/>
                    <a:pt x="5514924" y="35064"/>
                    <a:pt x="5338323" y="35064"/>
                  </a:cubicBezTo>
                  <a:lnTo>
                    <a:pt x="364118" y="35065"/>
                  </a:lnTo>
                  <a:cubicBezTo>
                    <a:pt x="187517" y="35064"/>
                    <a:pt x="40174" y="160332"/>
                    <a:pt x="6098" y="326859"/>
                  </a:cubicBezTo>
                  <a:lnTo>
                    <a:pt x="1104" y="376394"/>
                  </a:lnTo>
                  <a:lnTo>
                    <a:pt x="0" y="365445"/>
                  </a:lnTo>
                  <a:cubicBezTo>
                    <a:pt x="1" y="163616"/>
                    <a:pt x="163615" y="0"/>
                    <a:pt x="365445" y="1"/>
                  </a:cubicBezTo>
                  <a:lnTo>
                    <a:pt x="5339650" y="0"/>
                  </a:lnTo>
                  <a:cubicBezTo>
                    <a:pt x="5440565" y="0"/>
                    <a:pt x="5531927" y="40904"/>
                    <a:pt x="5598059" y="10703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11"/>
            <p:cNvSpPr/>
            <p:nvPr/>
          </p:nvSpPr>
          <p:spPr>
            <a:xfrm rot="-2827716">
              <a:off x="5440794" y="4043414"/>
              <a:ext cx="5702117" cy="389357"/>
            </a:xfrm>
            <a:custGeom>
              <a:avLst/>
              <a:gdLst/>
              <a:ahLst/>
              <a:cxnLst/>
              <a:rect l="l" t="t" r="r" b="b"/>
              <a:pathLst>
                <a:path w="5705095" h="389560" extrusionOk="0">
                  <a:moveTo>
                    <a:pt x="5703991" y="13166"/>
                  </a:moveTo>
                  <a:lnTo>
                    <a:pt x="5705095" y="24115"/>
                  </a:lnTo>
                  <a:cubicBezTo>
                    <a:pt x="5705095" y="225945"/>
                    <a:pt x="5541480" y="389560"/>
                    <a:pt x="5339650" y="389560"/>
                  </a:cubicBezTo>
                  <a:lnTo>
                    <a:pt x="365445" y="389560"/>
                  </a:lnTo>
                  <a:cubicBezTo>
                    <a:pt x="163615" y="389560"/>
                    <a:pt x="0" y="225945"/>
                    <a:pt x="0" y="24115"/>
                  </a:cubicBezTo>
                  <a:lnTo>
                    <a:pt x="2431" y="0"/>
                  </a:lnTo>
                  <a:lnTo>
                    <a:pt x="8752" y="62702"/>
                  </a:lnTo>
                  <a:cubicBezTo>
                    <a:pt x="42828" y="229229"/>
                    <a:pt x="190170" y="354497"/>
                    <a:pt x="366772" y="354497"/>
                  </a:cubicBezTo>
                  <a:lnTo>
                    <a:pt x="5340977" y="354496"/>
                  </a:lnTo>
                  <a:cubicBezTo>
                    <a:pt x="5517579" y="354496"/>
                    <a:pt x="5664921" y="229229"/>
                    <a:pt x="5698998" y="62701"/>
                  </a:cubicBezTo>
                  <a:lnTo>
                    <a:pt x="5703991" y="13166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8" name="Google Shape;1698;p11"/>
          <p:cNvGrpSpPr/>
          <p:nvPr/>
        </p:nvGrpSpPr>
        <p:grpSpPr>
          <a:xfrm>
            <a:off x="7952172" y="3535170"/>
            <a:ext cx="3086305" cy="3281100"/>
            <a:chOff x="7952172" y="3535170"/>
            <a:chExt cx="3086305" cy="3281100"/>
          </a:xfrm>
        </p:grpSpPr>
        <p:sp>
          <p:nvSpPr>
            <p:cNvPr id="1699" name="Google Shape;1699;p11"/>
            <p:cNvSpPr/>
            <p:nvPr/>
          </p:nvSpPr>
          <p:spPr>
            <a:xfrm rot="-2829986">
              <a:off x="7439577" y="4978085"/>
              <a:ext cx="4107691" cy="39526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11"/>
            <p:cNvSpPr/>
            <p:nvPr/>
          </p:nvSpPr>
          <p:spPr>
            <a:xfrm rot="-2827716">
              <a:off x="7376022" y="5008186"/>
              <a:ext cx="4105426" cy="218287"/>
            </a:xfrm>
            <a:custGeom>
              <a:avLst/>
              <a:gdLst/>
              <a:ahLst/>
              <a:cxnLst/>
              <a:rect l="l" t="t" r="r" b="b"/>
              <a:pathLst>
                <a:path w="4107570" h="218401" extrusionOk="0">
                  <a:moveTo>
                    <a:pt x="4049699" y="57870"/>
                  </a:moveTo>
                  <a:cubicBezTo>
                    <a:pt x="4085455" y="93627"/>
                    <a:pt x="4107570" y="143024"/>
                    <a:pt x="4107570" y="197586"/>
                  </a:cubicBezTo>
                  <a:lnTo>
                    <a:pt x="4107569" y="197586"/>
                  </a:lnTo>
                  <a:lnTo>
                    <a:pt x="4103367" y="218401"/>
                  </a:lnTo>
                  <a:lnTo>
                    <a:pt x="4090716" y="155740"/>
                  </a:lnTo>
                  <a:cubicBezTo>
                    <a:pt x="4060721" y="84823"/>
                    <a:pt x="3990500" y="35063"/>
                    <a:pt x="3908657" y="35064"/>
                  </a:cubicBezTo>
                  <a:lnTo>
                    <a:pt x="196259" y="35063"/>
                  </a:lnTo>
                  <a:cubicBezTo>
                    <a:pt x="114415" y="35064"/>
                    <a:pt x="44195" y="84824"/>
                    <a:pt x="14200" y="155740"/>
                  </a:cubicBezTo>
                  <a:lnTo>
                    <a:pt x="2876" y="211831"/>
                  </a:lnTo>
                  <a:lnTo>
                    <a:pt x="0" y="197585"/>
                  </a:lnTo>
                  <a:lnTo>
                    <a:pt x="0" y="197586"/>
                  </a:lnTo>
                  <a:cubicBezTo>
                    <a:pt x="1" y="88462"/>
                    <a:pt x="88462" y="0"/>
                    <a:pt x="197586" y="0"/>
                  </a:cubicBezTo>
                  <a:lnTo>
                    <a:pt x="3909984" y="0"/>
                  </a:lnTo>
                  <a:cubicBezTo>
                    <a:pt x="3964546" y="0"/>
                    <a:pt x="4013943" y="22115"/>
                    <a:pt x="4049699" y="5787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11"/>
            <p:cNvSpPr/>
            <p:nvPr/>
          </p:nvSpPr>
          <p:spPr>
            <a:xfrm rot="-2827716">
              <a:off x="7509199" y="5124823"/>
              <a:ext cx="4105427" cy="218290"/>
            </a:xfrm>
            <a:custGeom>
              <a:avLst/>
              <a:gdLst/>
              <a:ahLst/>
              <a:cxnLst/>
              <a:rect l="l" t="t" r="r" b="b"/>
              <a:pathLst>
                <a:path w="4107571" h="218404" extrusionOk="0">
                  <a:moveTo>
                    <a:pt x="4104695" y="6570"/>
                  </a:moveTo>
                  <a:lnTo>
                    <a:pt x="4107571" y="20818"/>
                  </a:lnTo>
                  <a:lnTo>
                    <a:pt x="4107569" y="20818"/>
                  </a:lnTo>
                  <a:cubicBezTo>
                    <a:pt x="4107569" y="129942"/>
                    <a:pt x="4019108" y="218404"/>
                    <a:pt x="3909983" y="218404"/>
                  </a:cubicBezTo>
                  <a:lnTo>
                    <a:pt x="197587" y="218403"/>
                  </a:lnTo>
                  <a:cubicBezTo>
                    <a:pt x="88463" y="218403"/>
                    <a:pt x="0" y="129941"/>
                    <a:pt x="0" y="20818"/>
                  </a:cubicBezTo>
                  <a:lnTo>
                    <a:pt x="1" y="20818"/>
                  </a:lnTo>
                  <a:lnTo>
                    <a:pt x="4204" y="0"/>
                  </a:lnTo>
                  <a:lnTo>
                    <a:pt x="16855" y="62664"/>
                  </a:lnTo>
                  <a:cubicBezTo>
                    <a:pt x="46850" y="133580"/>
                    <a:pt x="117071" y="183340"/>
                    <a:pt x="198914" y="183340"/>
                  </a:cubicBezTo>
                  <a:lnTo>
                    <a:pt x="3911311" y="183341"/>
                  </a:lnTo>
                  <a:cubicBezTo>
                    <a:pt x="3993154" y="183341"/>
                    <a:pt x="4063375" y="133581"/>
                    <a:pt x="4093370" y="62664"/>
                  </a:cubicBezTo>
                  <a:lnTo>
                    <a:pt x="4104695" y="6570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2" name="Google Shape;1702;p11"/>
          <p:cNvGrpSpPr/>
          <p:nvPr/>
        </p:nvGrpSpPr>
        <p:grpSpPr>
          <a:xfrm>
            <a:off x="9817792" y="3927025"/>
            <a:ext cx="1631594" cy="1728900"/>
            <a:chOff x="9817792" y="3927025"/>
            <a:chExt cx="1631594" cy="1728900"/>
          </a:xfrm>
        </p:grpSpPr>
        <p:sp>
          <p:nvSpPr>
            <p:cNvPr id="1703" name="Google Shape;1703;p11"/>
            <p:cNvSpPr/>
            <p:nvPr/>
          </p:nvSpPr>
          <p:spPr>
            <a:xfrm rot="-2829923">
              <a:off x="9564967" y="4670579"/>
              <a:ext cx="2133450" cy="24179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11"/>
            <p:cNvSpPr/>
            <p:nvPr/>
          </p:nvSpPr>
          <p:spPr>
            <a:xfrm rot="-2827716">
              <a:off x="9528923" y="4687498"/>
              <a:ext cx="2132346" cy="141707"/>
            </a:xfrm>
            <a:custGeom>
              <a:avLst/>
              <a:gdLst/>
              <a:ahLst/>
              <a:cxnLst/>
              <a:rect l="l" t="t" r="r" b="b"/>
              <a:pathLst>
                <a:path w="2133460" h="141781" extrusionOk="0">
                  <a:moveTo>
                    <a:pt x="2098031" y="35430"/>
                  </a:moveTo>
                  <a:cubicBezTo>
                    <a:pt x="2119921" y="57320"/>
                    <a:pt x="2133460" y="87560"/>
                    <a:pt x="2133460" y="120964"/>
                  </a:cubicBezTo>
                  <a:lnTo>
                    <a:pt x="2133459" y="120963"/>
                  </a:lnTo>
                  <a:lnTo>
                    <a:pt x="2129256" y="141781"/>
                  </a:lnTo>
                  <a:lnTo>
                    <a:pt x="2122627" y="108944"/>
                  </a:lnTo>
                  <a:cubicBezTo>
                    <a:pt x="2104264" y="65527"/>
                    <a:pt x="2061274" y="35064"/>
                    <a:pt x="2011170" y="35065"/>
                  </a:cubicBezTo>
                  <a:lnTo>
                    <a:pt x="119635" y="35064"/>
                  </a:lnTo>
                  <a:cubicBezTo>
                    <a:pt x="69531" y="35064"/>
                    <a:pt x="26542" y="65528"/>
                    <a:pt x="8179" y="108943"/>
                  </a:cubicBezTo>
                  <a:lnTo>
                    <a:pt x="2877" y="135208"/>
                  </a:lnTo>
                  <a:lnTo>
                    <a:pt x="0" y="120963"/>
                  </a:lnTo>
                  <a:lnTo>
                    <a:pt x="9506" y="73880"/>
                  </a:lnTo>
                  <a:cubicBezTo>
                    <a:pt x="27870" y="30464"/>
                    <a:pt x="70859" y="1"/>
                    <a:pt x="120963" y="1"/>
                  </a:cubicBezTo>
                  <a:lnTo>
                    <a:pt x="2012497" y="1"/>
                  </a:lnTo>
                  <a:cubicBezTo>
                    <a:pt x="2045900" y="0"/>
                    <a:pt x="2076141" y="13540"/>
                    <a:pt x="2098031" y="3543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5" name="Google Shape;1705;p11"/>
            <p:cNvSpPr/>
            <p:nvPr/>
          </p:nvSpPr>
          <p:spPr>
            <a:xfrm rot="-2827716">
              <a:off x="9605909" y="4752042"/>
              <a:ext cx="2132346" cy="141708"/>
            </a:xfrm>
            <a:custGeom>
              <a:avLst/>
              <a:gdLst/>
              <a:ahLst/>
              <a:cxnLst/>
              <a:rect l="l" t="t" r="r" b="b"/>
              <a:pathLst>
                <a:path w="2133460" h="141782" extrusionOk="0">
                  <a:moveTo>
                    <a:pt x="2130583" y="6573"/>
                  </a:moveTo>
                  <a:lnTo>
                    <a:pt x="2133460" y="20820"/>
                  </a:lnTo>
                  <a:lnTo>
                    <a:pt x="2133459" y="20819"/>
                  </a:lnTo>
                  <a:cubicBezTo>
                    <a:pt x="2133459" y="87625"/>
                    <a:pt x="2079303" y="141782"/>
                    <a:pt x="2012495" y="141782"/>
                  </a:cubicBezTo>
                  <a:lnTo>
                    <a:pt x="120963" y="141781"/>
                  </a:lnTo>
                  <a:cubicBezTo>
                    <a:pt x="70859" y="141781"/>
                    <a:pt x="27869" y="111318"/>
                    <a:pt x="9506" y="67902"/>
                  </a:cubicBezTo>
                  <a:lnTo>
                    <a:pt x="0" y="20819"/>
                  </a:lnTo>
                  <a:lnTo>
                    <a:pt x="4204" y="0"/>
                  </a:lnTo>
                  <a:lnTo>
                    <a:pt x="10833" y="32839"/>
                  </a:lnTo>
                  <a:cubicBezTo>
                    <a:pt x="29197" y="76254"/>
                    <a:pt x="72186" y="106718"/>
                    <a:pt x="122290" y="106718"/>
                  </a:cubicBezTo>
                  <a:lnTo>
                    <a:pt x="2013823" y="106719"/>
                  </a:lnTo>
                  <a:cubicBezTo>
                    <a:pt x="2063928" y="106718"/>
                    <a:pt x="2106917" y="76255"/>
                    <a:pt x="2125281" y="32840"/>
                  </a:cubicBezTo>
                  <a:lnTo>
                    <a:pt x="2130583" y="6573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6" name="Google Shape;1706;p11"/>
          <p:cNvGrpSpPr/>
          <p:nvPr/>
        </p:nvGrpSpPr>
        <p:grpSpPr>
          <a:xfrm>
            <a:off x="4808875" y="-111295"/>
            <a:ext cx="4335900" cy="4595400"/>
            <a:chOff x="4808875" y="-111295"/>
            <a:chExt cx="4335900" cy="4595400"/>
          </a:xfrm>
        </p:grpSpPr>
        <p:sp>
          <p:nvSpPr>
            <p:cNvPr id="1707" name="Google Shape;1707;p11"/>
            <p:cNvSpPr/>
            <p:nvPr/>
          </p:nvSpPr>
          <p:spPr>
            <a:xfrm rot="-2829990">
              <a:off x="4182321" y="1820955"/>
              <a:ext cx="5589007" cy="73089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8" name="Google Shape;1708;p11"/>
            <p:cNvSpPr/>
            <p:nvPr/>
          </p:nvSpPr>
          <p:spPr>
            <a:xfrm rot="-2827716">
              <a:off x="4118653" y="1851906"/>
              <a:ext cx="5567509" cy="509926"/>
            </a:xfrm>
            <a:custGeom>
              <a:avLst/>
              <a:gdLst/>
              <a:ahLst/>
              <a:cxnLst/>
              <a:rect l="l" t="t" r="r" b="b"/>
              <a:pathLst>
                <a:path w="5570417" h="510192" extrusionOk="0">
                  <a:moveTo>
                    <a:pt x="5463381" y="107036"/>
                  </a:moveTo>
                  <a:cubicBezTo>
                    <a:pt x="5529514" y="173169"/>
                    <a:pt x="5570418" y="264531"/>
                    <a:pt x="5570417" y="365446"/>
                  </a:cubicBezTo>
                  <a:cubicBezTo>
                    <a:pt x="5570417" y="415903"/>
                    <a:pt x="5560192" y="463973"/>
                    <a:pt x="5541699" y="507693"/>
                  </a:cubicBezTo>
                  <a:lnTo>
                    <a:pt x="5540342" y="510192"/>
                  </a:lnTo>
                  <a:lnTo>
                    <a:pt x="5551648" y="473773"/>
                  </a:lnTo>
                  <a:cubicBezTo>
                    <a:pt x="5556516" y="449984"/>
                    <a:pt x="5559072" y="425352"/>
                    <a:pt x="5559072" y="400123"/>
                  </a:cubicBezTo>
                  <a:cubicBezTo>
                    <a:pt x="5559072" y="198293"/>
                    <a:pt x="5395458" y="34678"/>
                    <a:pt x="5193627" y="34678"/>
                  </a:cubicBezTo>
                  <a:lnTo>
                    <a:pt x="335369" y="34679"/>
                  </a:lnTo>
                  <a:cubicBezTo>
                    <a:pt x="209226" y="34679"/>
                    <a:pt x="98010" y="98591"/>
                    <a:pt x="32337" y="195800"/>
                  </a:cubicBezTo>
                  <a:lnTo>
                    <a:pt x="0" y="255376"/>
                  </a:lnTo>
                  <a:lnTo>
                    <a:pt x="9988" y="223198"/>
                  </a:lnTo>
                  <a:cubicBezTo>
                    <a:pt x="65466" y="92034"/>
                    <a:pt x="195342" y="1"/>
                    <a:pt x="346714" y="1"/>
                  </a:cubicBezTo>
                  <a:lnTo>
                    <a:pt x="5204973" y="0"/>
                  </a:lnTo>
                  <a:cubicBezTo>
                    <a:pt x="5305888" y="0"/>
                    <a:pt x="5397249" y="40904"/>
                    <a:pt x="5463381" y="10703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9" name="Google Shape;1709;p11"/>
            <p:cNvSpPr/>
            <p:nvPr/>
          </p:nvSpPr>
          <p:spPr>
            <a:xfrm rot="-2827716">
              <a:off x="4271307" y="2012144"/>
              <a:ext cx="5567509" cy="509927"/>
            </a:xfrm>
            <a:custGeom>
              <a:avLst/>
              <a:gdLst/>
              <a:ahLst/>
              <a:cxnLst/>
              <a:rect l="l" t="t" r="r" b="b"/>
              <a:pathLst>
                <a:path w="5570417" h="510193" extrusionOk="0">
                  <a:moveTo>
                    <a:pt x="5570417" y="254816"/>
                  </a:moveTo>
                  <a:lnTo>
                    <a:pt x="5560429" y="286995"/>
                  </a:lnTo>
                  <a:cubicBezTo>
                    <a:pt x="5504952" y="418159"/>
                    <a:pt x="5375074" y="510192"/>
                    <a:pt x="5223702" y="510192"/>
                  </a:cubicBezTo>
                  <a:lnTo>
                    <a:pt x="365444" y="510192"/>
                  </a:lnTo>
                  <a:cubicBezTo>
                    <a:pt x="163614" y="510193"/>
                    <a:pt x="0" y="346577"/>
                    <a:pt x="0" y="144747"/>
                  </a:cubicBezTo>
                  <a:cubicBezTo>
                    <a:pt x="0" y="94290"/>
                    <a:pt x="10226" y="46221"/>
                    <a:pt x="28718" y="2500"/>
                  </a:cubicBezTo>
                  <a:lnTo>
                    <a:pt x="30075" y="0"/>
                  </a:lnTo>
                  <a:lnTo>
                    <a:pt x="18769" y="36420"/>
                  </a:lnTo>
                  <a:cubicBezTo>
                    <a:pt x="13902" y="60209"/>
                    <a:pt x="11345" y="84841"/>
                    <a:pt x="11345" y="110069"/>
                  </a:cubicBezTo>
                  <a:cubicBezTo>
                    <a:pt x="11345" y="311900"/>
                    <a:pt x="174959" y="475515"/>
                    <a:pt x="376790" y="475515"/>
                  </a:cubicBezTo>
                  <a:lnTo>
                    <a:pt x="5235047" y="475515"/>
                  </a:lnTo>
                  <a:cubicBezTo>
                    <a:pt x="5361191" y="475514"/>
                    <a:pt x="5472407" y="411603"/>
                    <a:pt x="5538080" y="314393"/>
                  </a:cubicBezTo>
                  <a:lnTo>
                    <a:pt x="5570417" y="254816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0" name="Google Shape;1710;p11"/>
          <p:cNvGrpSpPr/>
          <p:nvPr/>
        </p:nvGrpSpPr>
        <p:grpSpPr>
          <a:xfrm>
            <a:off x="1316031" y="142329"/>
            <a:ext cx="2671800" cy="2839500"/>
            <a:chOff x="1316031" y="142329"/>
            <a:chExt cx="2671800" cy="2839500"/>
          </a:xfrm>
        </p:grpSpPr>
        <p:sp>
          <p:nvSpPr>
            <p:cNvPr id="1711" name="Google Shape;1711;p11"/>
            <p:cNvSpPr/>
            <p:nvPr/>
          </p:nvSpPr>
          <p:spPr>
            <a:xfrm rot="-2830044">
              <a:off x="893477" y="1370600"/>
              <a:ext cx="3516907" cy="38295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11"/>
            <p:cNvSpPr/>
            <p:nvPr/>
          </p:nvSpPr>
          <p:spPr>
            <a:xfrm rot="-2827716">
              <a:off x="863305" y="1385770"/>
              <a:ext cx="3505215" cy="274960"/>
            </a:xfrm>
            <a:custGeom>
              <a:avLst/>
              <a:gdLst/>
              <a:ahLst/>
              <a:cxnLst/>
              <a:rect l="l" t="t" r="r" b="b"/>
              <a:pathLst>
                <a:path w="3507046" h="275104" extrusionOk="0">
                  <a:moveTo>
                    <a:pt x="3450985" y="56062"/>
                  </a:moveTo>
                  <a:cubicBezTo>
                    <a:pt x="3485622" y="90699"/>
                    <a:pt x="3507046" y="138549"/>
                    <a:pt x="3507046" y="191404"/>
                  </a:cubicBezTo>
                  <a:cubicBezTo>
                    <a:pt x="3507046" y="217831"/>
                    <a:pt x="3501690" y="243008"/>
                    <a:pt x="3492004" y="265906"/>
                  </a:cubicBezTo>
                  <a:lnTo>
                    <a:pt x="3485803" y="275104"/>
                  </a:lnTo>
                  <a:lnTo>
                    <a:pt x="3495700" y="226082"/>
                  </a:lnTo>
                  <a:cubicBezTo>
                    <a:pt x="3495701" y="120372"/>
                    <a:pt x="3410007" y="34678"/>
                    <a:pt x="3304298" y="34679"/>
                  </a:cubicBezTo>
                  <a:lnTo>
                    <a:pt x="170160" y="34678"/>
                  </a:lnTo>
                  <a:cubicBezTo>
                    <a:pt x="117306" y="34678"/>
                    <a:pt x="69455" y="56102"/>
                    <a:pt x="34818" y="90739"/>
                  </a:cubicBezTo>
                  <a:lnTo>
                    <a:pt x="0" y="142381"/>
                  </a:lnTo>
                  <a:lnTo>
                    <a:pt x="5144" y="116901"/>
                  </a:lnTo>
                  <a:cubicBezTo>
                    <a:pt x="34200" y="48203"/>
                    <a:pt x="102224" y="1"/>
                    <a:pt x="181506" y="0"/>
                  </a:cubicBezTo>
                  <a:lnTo>
                    <a:pt x="3315643" y="1"/>
                  </a:lnTo>
                  <a:cubicBezTo>
                    <a:pt x="3368497" y="1"/>
                    <a:pt x="3416348" y="21424"/>
                    <a:pt x="3450985" y="5606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3" name="Google Shape;1713;p11"/>
            <p:cNvSpPr/>
            <p:nvPr/>
          </p:nvSpPr>
          <p:spPr>
            <a:xfrm rot="-2827716">
              <a:off x="939100" y="1462710"/>
              <a:ext cx="3505215" cy="274959"/>
            </a:xfrm>
            <a:custGeom>
              <a:avLst/>
              <a:gdLst/>
              <a:ahLst/>
              <a:cxnLst/>
              <a:rect l="l" t="t" r="r" b="b"/>
              <a:pathLst>
                <a:path w="3507046" h="275103" extrusionOk="0">
                  <a:moveTo>
                    <a:pt x="3507046" y="132723"/>
                  </a:moveTo>
                  <a:lnTo>
                    <a:pt x="3501902" y="158203"/>
                  </a:lnTo>
                  <a:cubicBezTo>
                    <a:pt x="3472846" y="226900"/>
                    <a:pt x="3404822" y="275103"/>
                    <a:pt x="3325540" y="275103"/>
                  </a:cubicBezTo>
                  <a:lnTo>
                    <a:pt x="191404" y="275103"/>
                  </a:lnTo>
                  <a:cubicBezTo>
                    <a:pt x="85694" y="275103"/>
                    <a:pt x="0" y="189409"/>
                    <a:pt x="0" y="83700"/>
                  </a:cubicBezTo>
                  <a:cubicBezTo>
                    <a:pt x="0" y="57272"/>
                    <a:pt x="5356" y="32096"/>
                    <a:pt x="15042" y="9197"/>
                  </a:cubicBezTo>
                  <a:lnTo>
                    <a:pt x="21243" y="0"/>
                  </a:lnTo>
                  <a:lnTo>
                    <a:pt x="11346" y="49022"/>
                  </a:lnTo>
                  <a:cubicBezTo>
                    <a:pt x="11345" y="154732"/>
                    <a:pt x="97039" y="240425"/>
                    <a:pt x="202749" y="240426"/>
                  </a:cubicBezTo>
                  <a:lnTo>
                    <a:pt x="3336885" y="240426"/>
                  </a:lnTo>
                  <a:cubicBezTo>
                    <a:pt x="3389740" y="240426"/>
                    <a:pt x="3437591" y="219002"/>
                    <a:pt x="3472228" y="184365"/>
                  </a:cubicBezTo>
                  <a:lnTo>
                    <a:pt x="3507046" y="132723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4" name="Google Shape;1714;p11"/>
          <p:cNvGrpSpPr/>
          <p:nvPr/>
        </p:nvGrpSpPr>
        <p:grpSpPr>
          <a:xfrm>
            <a:off x="5624194" y="350969"/>
            <a:ext cx="4465200" cy="4734600"/>
            <a:chOff x="5624194" y="350969"/>
            <a:chExt cx="4465200" cy="4734600"/>
          </a:xfrm>
        </p:grpSpPr>
        <p:sp>
          <p:nvSpPr>
            <p:cNvPr id="1715" name="Google Shape;1715;p11"/>
            <p:cNvSpPr/>
            <p:nvPr/>
          </p:nvSpPr>
          <p:spPr>
            <a:xfrm rot="-2829881">
              <a:off x="4967296" y="2352819"/>
              <a:ext cx="5778994" cy="73089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6" name="Google Shape;1716;p11"/>
            <p:cNvSpPr/>
            <p:nvPr/>
          </p:nvSpPr>
          <p:spPr>
            <a:xfrm rot="-2827716">
              <a:off x="4903645" y="2383838"/>
              <a:ext cx="5757263" cy="509928"/>
            </a:xfrm>
            <a:custGeom>
              <a:avLst/>
              <a:gdLst/>
              <a:ahLst/>
              <a:cxnLst/>
              <a:rect l="l" t="t" r="r" b="b"/>
              <a:pathLst>
                <a:path w="5760270" h="510194" extrusionOk="0">
                  <a:moveTo>
                    <a:pt x="5653234" y="107036"/>
                  </a:moveTo>
                  <a:cubicBezTo>
                    <a:pt x="5719367" y="173169"/>
                    <a:pt x="5760270" y="264529"/>
                    <a:pt x="5760270" y="365445"/>
                  </a:cubicBezTo>
                  <a:cubicBezTo>
                    <a:pt x="5760270" y="415902"/>
                    <a:pt x="5750045" y="463972"/>
                    <a:pt x="5731553" y="507693"/>
                  </a:cubicBezTo>
                  <a:lnTo>
                    <a:pt x="5730195" y="510194"/>
                  </a:lnTo>
                  <a:lnTo>
                    <a:pt x="5741501" y="473772"/>
                  </a:lnTo>
                  <a:cubicBezTo>
                    <a:pt x="5746369" y="449983"/>
                    <a:pt x="5748925" y="425351"/>
                    <a:pt x="5748925" y="400122"/>
                  </a:cubicBezTo>
                  <a:cubicBezTo>
                    <a:pt x="5748925" y="198292"/>
                    <a:pt x="5585310" y="34678"/>
                    <a:pt x="5383480" y="34678"/>
                  </a:cubicBezTo>
                  <a:lnTo>
                    <a:pt x="335370" y="34678"/>
                  </a:lnTo>
                  <a:cubicBezTo>
                    <a:pt x="209227" y="34679"/>
                    <a:pt x="98010" y="98590"/>
                    <a:pt x="32337" y="195800"/>
                  </a:cubicBezTo>
                  <a:lnTo>
                    <a:pt x="0" y="255377"/>
                  </a:lnTo>
                  <a:lnTo>
                    <a:pt x="9989" y="223198"/>
                  </a:lnTo>
                  <a:cubicBezTo>
                    <a:pt x="65466" y="92034"/>
                    <a:pt x="195343" y="1"/>
                    <a:pt x="346716" y="1"/>
                  </a:cubicBezTo>
                  <a:lnTo>
                    <a:pt x="5394825" y="0"/>
                  </a:lnTo>
                  <a:cubicBezTo>
                    <a:pt x="5495740" y="0"/>
                    <a:pt x="5587102" y="40904"/>
                    <a:pt x="5653234" y="10703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11"/>
            <p:cNvSpPr/>
            <p:nvPr/>
          </p:nvSpPr>
          <p:spPr>
            <a:xfrm rot="-2827716">
              <a:off x="5056297" y="2544077"/>
              <a:ext cx="5757263" cy="509925"/>
            </a:xfrm>
            <a:custGeom>
              <a:avLst/>
              <a:gdLst/>
              <a:ahLst/>
              <a:cxnLst/>
              <a:rect l="l" t="t" r="r" b="b"/>
              <a:pathLst>
                <a:path w="5760270" h="510191" extrusionOk="0">
                  <a:moveTo>
                    <a:pt x="5760270" y="254817"/>
                  </a:moveTo>
                  <a:lnTo>
                    <a:pt x="5750282" y="286994"/>
                  </a:lnTo>
                  <a:cubicBezTo>
                    <a:pt x="5694805" y="418157"/>
                    <a:pt x="5564928" y="510191"/>
                    <a:pt x="5413556" y="510191"/>
                  </a:cubicBezTo>
                  <a:lnTo>
                    <a:pt x="365446" y="510191"/>
                  </a:lnTo>
                  <a:cubicBezTo>
                    <a:pt x="163615" y="510191"/>
                    <a:pt x="0" y="346576"/>
                    <a:pt x="0" y="144746"/>
                  </a:cubicBezTo>
                  <a:cubicBezTo>
                    <a:pt x="0" y="94289"/>
                    <a:pt x="10226" y="46220"/>
                    <a:pt x="28719" y="2499"/>
                  </a:cubicBezTo>
                  <a:lnTo>
                    <a:pt x="30075" y="0"/>
                  </a:lnTo>
                  <a:lnTo>
                    <a:pt x="18770" y="36419"/>
                  </a:lnTo>
                  <a:cubicBezTo>
                    <a:pt x="13902" y="60208"/>
                    <a:pt x="11345" y="84840"/>
                    <a:pt x="11345" y="110069"/>
                  </a:cubicBezTo>
                  <a:cubicBezTo>
                    <a:pt x="11345" y="311899"/>
                    <a:pt x="174961" y="475514"/>
                    <a:pt x="376791" y="475513"/>
                  </a:cubicBezTo>
                  <a:lnTo>
                    <a:pt x="5424901" y="475513"/>
                  </a:lnTo>
                  <a:cubicBezTo>
                    <a:pt x="5551044" y="475513"/>
                    <a:pt x="5662261" y="411601"/>
                    <a:pt x="5727934" y="314392"/>
                  </a:cubicBezTo>
                  <a:lnTo>
                    <a:pt x="5760270" y="254817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8" name="Google Shape;1718;p11"/>
          <p:cNvGrpSpPr/>
          <p:nvPr/>
        </p:nvGrpSpPr>
        <p:grpSpPr>
          <a:xfrm>
            <a:off x="949298" y="529687"/>
            <a:ext cx="4532700" cy="4800900"/>
            <a:chOff x="949298" y="529687"/>
            <a:chExt cx="4532700" cy="4800900"/>
          </a:xfrm>
        </p:grpSpPr>
        <p:sp>
          <p:nvSpPr>
            <p:cNvPr id="1719" name="Google Shape;1719;p11"/>
            <p:cNvSpPr/>
            <p:nvPr/>
          </p:nvSpPr>
          <p:spPr>
            <a:xfrm rot="-2829942">
              <a:off x="310652" y="2532850"/>
              <a:ext cx="5809992" cy="794573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11"/>
            <p:cNvSpPr/>
            <p:nvPr/>
          </p:nvSpPr>
          <p:spPr>
            <a:xfrm rot="-2827716">
              <a:off x="242082" y="2566031"/>
              <a:ext cx="5785735" cy="554090"/>
            </a:xfrm>
            <a:custGeom>
              <a:avLst/>
              <a:gdLst/>
              <a:ahLst/>
              <a:cxnLst/>
              <a:rect l="l" t="t" r="r" b="b"/>
              <a:pathLst>
                <a:path w="5788757" h="554379" extrusionOk="0">
                  <a:moveTo>
                    <a:pt x="5672404" y="116353"/>
                  </a:moveTo>
                  <a:cubicBezTo>
                    <a:pt x="5744292" y="188242"/>
                    <a:pt x="5788757" y="287555"/>
                    <a:pt x="5788757" y="397253"/>
                  </a:cubicBezTo>
                  <a:cubicBezTo>
                    <a:pt x="5788757" y="452102"/>
                    <a:pt x="5777641" y="504354"/>
                    <a:pt x="5757539" y="551881"/>
                  </a:cubicBezTo>
                  <a:lnTo>
                    <a:pt x="5756183" y="554379"/>
                  </a:lnTo>
                  <a:lnTo>
                    <a:pt x="5769341" y="511991"/>
                  </a:lnTo>
                  <a:cubicBezTo>
                    <a:pt x="5774633" y="486130"/>
                    <a:pt x="5777412" y="459355"/>
                    <a:pt x="5777412" y="431930"/>
                  </a:cubicBezTo>
                  <a:cubicBezTo>
                    <a:pt x="5777411" y="212534"/>
                    <a:pt x="5599556" y="34679"/>
                    <a:pt x="5380160" y="34678"/>
                  </a:cubicBezTo>
                  <a:lnTo>
                    <a:pt x="364678" y="34678"/>
                  </a:lnTo>
                  <a:cubicBezTo>
                    <a:pt x="227556" y="34678"/>
                    <a:pt x="106659" y="104154"/>
                    <a:pt x="35270" y="209823"/>
                  </a:cubicBezTo>
                  <a:lnTo>
                    <a:pt x="0" y="274803"/>
                  </a:lnTo>
                  <a:lnTo>
                    <a:pt x="9989" y="242624"/>
                  </a:lnTo>
                  <a:cubicBezTo>
                    <a:pt x="70295" y="100045"/>
                    <a:pt x="211476" y="1"/>
                    <a:pt x="376023" y="1"/>
                  </a:cubicBezTo>
                  <a:lnTo>
                    <a:pt x="5391505" y="0"/>
                  </a:lnTo>
                  <a:cubicBezTo>
                    <a:pt x="5501203" y="1"/>
                    <a:pt x="5600515" y="44465"/>
                    <a:pt x="5672404" y="116353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11"/>
            <p:cNvSpPr/>
            <p:nvPr/>
          </p:nvSpPr>
          <p:spPr>
            <a:xfrm rot="-2827716">
              <a:off x="407282" y="2741308"/>
              <a:ext cx="5785735" cy="554091"/>
            </a:xfrm>
            <a:custGeom>
              <a:avLst/>
              <a:gdLst/>
              <a:ahLst/>
              <a:cxnLst/>
              <a:rect l="l" t="t" r="r" b="b"/>
              <a:pathLst>
                <a:path w="5788757" h="554380" extrusionOk="0">
                  <a:moveTo>
                    <a:pt x="5788757" y="279576"/>
                  </a:moveTo>
                  <a:lnTo>
                    <a:pt x="5778768" y="311755"/>
                  </a:lnTo>
                  <a:cubicBezTo>
                    <a:pt x="5718461" y="454335"/>
                    <a:pt x="5577281" y="554379"/>
                    <a:pt x="5412734" y="554380"/>
                  </a:cubicBezTo>
                  <a:lnTo>
                    <a:pt x="397252" y="554379"/>
                  </a:lnTo>
                  <a:cubicBezTo>
                    <a:pt x="177856" y="554380"/>
                    <a:pt x="0" y="376524"/>
                    <a:pt x="0" y="157127"/>
                  </a:cubicBezTo>
                  <a:cubicBezTo>
                    <a:pt x="0" y="102278"/>
                    <a:pt x="11116" y="50026"/>
                    <a:pt x="31218" y="2499"/>
                  </a:cubicBezTo>
                  <a:lnTo>
                    <a:pt x="32574" y="0"/>
                  </a:lnTo>
                  <a:lnTo>
                    <a:pt x="19416" y="42389"/>
                  </a:lnTo>
                  <a:cubicBezTo>
                    <a:pt x="14124" y="68250"/>
                    <a:pt x="11345" y="95025"/>
                    <a:pt x="11345" y="122449"/>
                  </a:cubicBezTo>
                  <a:cubicBezTo>
                    <a:pt x="11345" y="341846"/>
                    <a:pt x="189201" y="519702"/>
                    <a:pt x="408598" y="519702"/>
                  </a:cubicBezTo>
                  <a:lnTo>
                    <a:pt x="5424079" y="519702"/>
                  </a:lnTo>
                  <a:cubicBezTo>
                    <a:pt x="5561201" y="519702"/>
                    <a:pt x="5682097" y="450227"/>
                    <a:pt x="5753486" y="344557"/>
                  </a:cubicBezTo>
                  <a:lnTo>
                    <a:pt x="5788757" y="279576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2" name="Google Shape;1722;p11"/>
          <p:cNvGrpSpPr/>
          <p:nvPr/>
        </p:nvGrpSpPr>
        <p:grpSpPr>
          <a:xfrm>
            <a:off x="2032969" y="864182"/>
            <a:ext cx="4314900" cy="4572900"/>
            <a:chOff x="2032969" y="864182"/>
            <a:chExt cx="4314900" cy="4572900"/>
          </a:xfrm>
        </p:grpSpPr>
        <p:sp>
          <p:nvSpPr>
            <p:cNvPr id="1723" name="Google Shape;1723;p11"/>
            <p:cNvSpPr/>
            <p:nvPr/>
          </p:nvSpPr>
          <p:spPr>
            <a:xfrm rot="-2830053">
              <a:off x="1411304" y="2785182"/>
              <a:ext cx="5558230" cy="73089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4" name="Google Shape;1724;p11"/>
            <p:cNvSpPr/>
            <p:nvPr/>
          </p:nvSpPr>
          <p:spPr>
            <a:xfrm rot="-2827716">
              <a:off x="1347693" y="2816223"/>
              <a:ext cx="5536567" cy="509927"/>
            </a:xfrm>
            <a:custGeom>
              <a:avLst/>
              <a:gdLst/>
              <a:ahLst/>
              <a:cxnLst/>
              <a:rect l="l" t="t" r="r" b="b"/>
              <a:pathLst>
                <a:path w="5539459" h="510193" extrusionOk="0">
                  <a:moveTo>
                    <a:pt x="5432423" y="107037"/>
                  </a:moveTo>
                  <a:cubicBezTo>
                    <a:pt x="5498556" y="173170"/>
                    <a:pt x="5539459" y="264531"/>
                    <a:pt x="5539459" y="365446"/>
                  </a:cubicBezTo>
                  <a:cubicBezTo>
                    <a:pt x="5539459" y="415903"/>
                    <a:pt x="5529233" y="463972"/>
                    <a:pt x="5510741" y="507694"/>
                  </a:cubicBezTo>
                  <a:lnTo>
                    <a:pt x="5509384" y="510193"/>
                  </a:lnTo>
                  <a:lnTo>
                    <a:pt x="5520689" y="473773"/>
                  </a:lnTo>
                  <a:cubicBezTo>
                    <a:pt x="5525558" y="449984"/>
                    <a:pt x="5528114" y="425352"/>
                    <a:pt x="5528114" y="400124"/>
                  </a:cubicBezTo>
                  <a:cubicBezTo>
                    <a:pt x="5528114" y="198293"/>
                    <a:pt x="5364500" y="34678"/>
                    <a:pt x="5162669" y="34678"/>
                  </a:cubicBezTo>
                  <a:lnTo>
                    <a:pt x="335370" y="34678"/>
                  </a:lnTo>
                  <a:cubicBezTo>
                    <a:pt x="209226" y="34678"/>
                    <a:pt x="98010" y="98590"/>
                    <a:pt x="32337" y="195800"/>
                  </a:cubicBezTo>
                  <a:lnTo>
                    <a:pt x="0" y="255375"/>
                  </a:lnTo>
                  <a:lnTo>
                    <a:pt x="9988" y="223198"/>
                  </a:lnTo>
                  <a:cubicBezTo>
                    <a:pt x="65466" y="92034"/>
                    <a:pt x="195342" y="1"/>
                    <a:pt x="346715" y="0"/>
                  </a:cubicBezTo>
                  <a:lnTo>
                    <a:pt x="5174015" y="1"/>
                  </a:lnTo>
                  <a:cubicBezTo>
                    <a:pt x="5274930" y="1"/>
                    <a:pt x="5366291" y="40905"/>
                    <a:pt x="5432423" y="10703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5" name="Google Shape;1725;p11"/>
            <p:cNvSpPr/>
            <p:nvPr/>
          </p:nvSpPr>
          <p:spPr>
            <a:xfrm rot="-2827716">
              <a:off x="1500345" y="2976459"/>
              <a:ext cx="5536567" cy="509927"/>
            </a:xfrm>
            <a:custGeom>
              <a:avLst/>
              <a:gdLst/>
              <a:ahLst/>
              <a:cxnLst/>
              <a:rect l="l" t="t" r="r" b="b"/>
              <a:pathLst>
                <a:path w="5539459" h="510193" extrusionOk="0">
                  <a:moveTo>
                    <a:pt x="5539459" y="254818"/>
                  </a:moveTo>
                  <a:lnTo>
                    <a:pt x="5529471" y="286996"/>
                  </a:lnTo>
                  <a:cubicBezTo>
                    <a:pt x="5473993" y="418159"/>
                    <a:pt x="5344117" y="510193"/>
                    <a:pt x="5192744" y="510193"/>
                  </a:cubicBezTo>
                  <a:lnTo>
                    <a:pt x="365445" y="510193"/>
                  </a:lnTo>
                  <a:cubicBezTo>
                    <a:pt x="163616" y="510193"/>
                    <a:pt x="0" y="346578"/>
                    <a:pt x="0" y="144749"/>
                  </a:cubicBezTo>
                  <a:cubicBezTo>
                    <a:pt x="0" y="94291"/>
                    <a:pt x="10226" y="46222"/>
                    <a:pt x="28718" y="2500"/>
                  </a:cubicBezTo>
                  <a:lnTo>
                    <a:pt x="30075" y="0"/>
                  </a:lnTo>
                  <a:lnTo>
                    <a:pt x="18770" y="36421"/>
                  </a:lnTo>
                  <a:cubicBezTo>
                    <a:pt x="13902" y="60210"/>
                    <a:pt x="11345" y="84842"/>
                    <a:pt x="11345" y="110071"/>
                  </a:cubicBezTo>
                  <a:cubicBezTo>
                    <a:pt x="11345" y="311900"/>
                    <a:pt x="174961" y="475516"/>
                    <a:pt x="376790" y="475515"/>
                  </a:cubicBezTo>
                  <a:lnTo>
                    <a:pt x="5204090" y="475515"/>
                  </a:lnTo>
                  <a:cubicBezTo>
                    <a:pt x="5330233" y="475515"/>
                    <a:pt x="5441449" y="411603"/>
                    <a:pt x="5507122" y="314394"/>
                  </a:cubicBezTo>
                  <a:lnTo>
                    <a:pt x="5539459" y="254818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6" name="Google Shape;1726;p11"/>
          <p:cNvGrpSpPr/>
          <p:nvPr/>
        </p:nvGrpSpPr>
        <p:grpSpPr>
          <a:xfrm>
            <a:off x="5255762" y="2121228"/>
            <a:ext cx="4399200" cy="4663500"/>
            <a:chOff x="5255762" y="2121228"/>
            <a:chExt cx="4399200" cy="4663500"/>
          </a:xfrm>
        </p:grpSpPr>
        <p:sp>
          <p:nvSpPr>
            <p:cNvPr id="1727" name="Google Shape;1727;p11"/>
            <p:cNvSpPr/>
            <p:nvPr/>
          </p:nvSpPr>
          <p:spPr>
            <a:xfrm rot="-2829916">
              <a:off x="4614371" y="4087528"/>
              <a:ext cx="5681983" cy="730899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11"/>
            <p:cNvSpPr/>
            <p:nvPr/>
          </p:nvSpPr>
          <p:spPr>
            <a:xfrm rot="-2827716">
              <a:off x="4550710" y="4118522"/>
              <a:ext cx="5660315" cy="509927"/>
            </a:xfrm>
            <a:custGeom>
              <a:avLst/>
              <a:gdLst/>
              <a:ahLst/>
              <a:cxnLst/>
              <a:rect l="l" t="t" r="r" b="b"/>
              <a:pathLst>
                <a:path w="5663271" h="510193" extrusionOk="0">
                  <a:moveTo>
                    <a:pt x="5556235" y="107036"/>
                  </a:moveTo>
                  <a:cubicBezTo>
                    <a:pt x="5622367" y="173169"/>
                    <a:pt x="5663271" y="264530"/>
                    <a:pt x="5663271" y="365444"/>
                  </a:cubicBezTo>
                  <a:cubicBezTo>
                    <a:pt x="5663271" y="415902"/>
                    <a:pt x="5653045" y="463971"/>
                    <a:pt x="5634553" y="507693"/>
                  </a:cubicBezTo>
                  <a:lnTo>
                    <a:pt x="5633195" y="510193"/>
                  </a:lnTo>
                  <a:lnTo>
                    <a:pt x="5644501" y="473772"/>
                  </a:lnTo>
                  <a:cubicBezTo>
                    <a:pt x="5649369" y="449982"/>
                    <a:pt x="5651925" y="425351"/>
                    <a:pt x="5651925" y="400122"/>
                  </a:cubicBezTo>
                  <a:cubicBezTo>
                    <a:pt x="5651926" y="198292"/>
                    <a:pt x="5488311" y="34678"/>
                    <a:pt x="5286481" y="34677"/>
                  </a:cubicBezTo>
                  <a:lnTo>
                    <a:pt x="335370" y="34677"/>
                  </a:lnTo>
                  <a:cubicBezTo>
                    <a:pt x="209226" y="34677"/>
                    <a:pt x="98010" y="98589"/>
                    <a:pt x="32337" y="195798"/>
                  </a:cubicBezTo>
                  <a:lnTo>
                    <a:pt x="0" y="255374"/>
                  </a:lnTo>
                  <a:lnTo>
                    <a:pt x="9988" y="223197"/>
                  </a:lnTo>
                  <a:cubicBezTo>
                    <a:pt x="65466" y="92033"/>
                    <a:pt x="195343" y="-1"/>
                    <a:pt x="346715" y="0"/>
                  </a:cubicBezTo>
                  <a:lnTo>
                    <a:pt x="5297827" y="0"/>
                  </a:lnTo>
                  <a:cubicBezTo>
                    <a:pt x="5398741" y="0"/>
                    <a:pt x="5490103" y="40904"/>
                    <a:pt x="5556235" y="10703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11"/>
            <p:cNvSpPr/>
            <p:nvPr/>
          </p:nvSpPr>
          <p:spPr>
            <a:xfrm rot="-2827716">
              <a:off x="4703362" y="4278757"/>
              <a:ext cx="5660314" cy="509928"/>
            </a:xfrm>
            <a:custGeom>
              <a:avLst/>
              <a:gdLst/>
              <a:ahLst/>
              <a:cxnLst/>
              <a:rect l="l" t="t" r="r" b="b"/>
              <a:pathLst>
                <a:path w="5663270" h="510194" extrusionOk="0">
                  <a:moveTo>
                    <a:pt x="5663270" y="254819"/>
                  </a:moveTo>
                  <a:lnTo>
                    <a:pt x="5653283" y="286996"/>
                  </a:lnTo>
                  <a:cubicBezTo>
                    <a:pt x="5597805" y="418160"/>
                    <a:pt x="5467928" y="510193"/>
                    <a:pt x="5316556" y="510193"/>
                  </a:cubicBezTo>
                  <a:lnTo>
                    <a:pt x="365445" y="510194"/>
                  </a:lnTo>
                  <a:cubicBezTo>
                    <a:pt x="163615" y="510194"/>
                    <a:pt x="0" y="346579"/>
                    <a:pt x="0" y="144749"/>
                  </a:cubicBezTo>
                  <a:cubicBezTo>
                    <a:pt x="0" y="94291"/>
                    <a:pt x="10226" y="46222"/>
                    <a:pt x="28718" y="2501"/>
                  </a:cubicBezTo>
                  <a:lnTo>
                    <a:pt x="30075" y="0"/>
                  </a:lnTo>
                  <a:lnTo>
                    <a:pt x="18770" y="36421"/>
                  </a:lnTo>
                  <a:cubicBezTo>
                    <a:pt x="13901" y="60210"/>
                    <a:pt x="11345" y="84843"/>
                    <a:pt x="11345" y="110071"/>
                  </a:cubicBezTo>
                  <a:cubicBezTo>
                    <a:pt x="11345" y="311901"/>
                    <a:pt x="174960" y="475516"/>
                    <a:pt x="376790" y="475516"/>
                  </a:cubicBezTo>
                  <a:lnTo>
                    <a:pt x="5327901" y="475516"/>
                  </a:lnTo>
                  <a:cubicBezTo>
                    <a:pt x="5454045" y="475516"/>
                    <a:pt x="5565261" y="411604"/>
                    <a:pt x="5630934" y="314394"/>
                  </a:cubicBezTo>
                  <a:lnTo>
                    <a:pt x="5663270" y="254819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0" name="Google Shape;1730;p11"/>
          <p:cNvGrpSpPr/>
          <p:nvPr/>
        </p:nvGrpSpPr>
        <p:grpSpPr>
          <a:xfrm>
            <a:off x="7086948" y="2711938"/>
            <a:ext cx="3990300" cy="4222800"/>
            <a:chOff x="7086948" y="2711938"/>
            <a:chExt cx="3990300" cy="4222800"/>
          </a:xfrm>
        </p:grpSpPr>
        <p:sp>
          <p:nvSpPr>
            <p:cNvPr id="1731" name="Google Shape;1731;p11"/>
            <p:cNvSpPr/>
            <p:nvPr/>
          </p:nvSpPr>
          <p:spPr>
            <a:xfrm rot="-2830071">
              <a:off x="6541696" y="4457889"/>
              <a:ext cx="5080804" cy="73089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blurRad="152400" dist="63500" dir="2700000" algn="tl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11"/>
            <p:cNvSpPr/>
            <p:nvPr/>
          </p:nvSpPr>
          <p:spPr>
            <a:xfrm rot="-2827716">
              <a:off x="6477943" y="4488751"/>
              <a:ext cx="5059349" cy="509926"/>
            </a:xfrm>
            <a:custGeom>
              <a:avLst/>
              <a:gdLst/>
              <a:ahLst/>
              <a:cxnLst/>
              <a:rect l="l" t="t" r="r" b="b"/>
              <a:pathLst>
                <a:path w="5061991" h="510192" extrusionOk="0">
                  <a:moveTo>
                    <a:pt x="4954955" y="107036"/>
                  </a:moveTo>
                  <a:cubicBezTo>
                    <a:pt x="5021087" y="173169"/>
                    <a:pt x="5061991" y="264531"/>
                    <a:pt x="5061991" y="365445"/>
                  </a:cubicBezTo>
                  <a:cubicBezTo>
                    <a:pt x="5061991" y="415903"/>
                    <a:pt x="5051765" y="463972"/>
                    <a:pt x="5033272" y="507693"/>
                  </a:cubicBezTo>
                  <a:lnTo>
                    <a:pt x="5031916" y="510192"/>
                  </a:lnTo>
                  <a:lnTo>
                    <a:pt x="5043221" y="473773"/>
                  </a:lnTo>
                  <a:cubicBezTo>
                    <a:pt x="5048089" y="449983"/>
                    <a:pt x="5050646" y="425352"/>
                    <a:pt x="5050646" y="400123"/>
                  </a:cubicBezTo>
                  <a:cubicBezTo>
                    <a:pt x="5050646" y="198293"/>
                    <a:pt x="4887031" y="34678"/>
                    <a:pt x="4685200" y="34678"/>
                  </a:cubicBezTo>
                  <a:lnTo>
                    <a:pt x="335370" y="34678"/>
                  </a:lnTo>
                  <a:cubicBezTo>
                    <a:pt x="209226" y="34678"/>
                    <a:pt x="98010" y="98590"/>
                    <a:pt x="32336" y="195799"/>
                  </a:cubicBezTo>
                  <a:lnTo>
                    <a:pt x="0" y="255374"/>
                  </a:lnTo>
                  <a:lnTo>
                    <a:pt x="9988" y="223197"/>
                  </a:lnTo>
                  <a:cubicBezTo>
                    <a:pt x="65466" y="92034"/>
                    <a:pt x="195342" y="0"/>
                    <a:pt x="346715" y="0"/>
                  </a:cubicBezTo>
                  <a:lnTo>
                    <a:pt x="4696545" y="1"/>
                  </a:lnTo>
                  <a:cubicBezTo>
                    <a:pt x="4797461" y="1"/>
                    <a:pt x="4888822" y="40904"/>
                    <a:pt x="4954955" y="10703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11"/>
            <p:cNvSpPr/>
            <p:nvPr/>
          </p:nvSpPr>
          <p:spPr>
            <a:xfrm rot="-2827716">
              <a:off x="6630593" y="4648986"/>
              <a:ext cx="5059350" cy="509928"/>
            </a:xfrm>
            <a:custGeom>
              <a:avLst/>
              <a:gdLst/>
              <a:ahLst/>
              <a:cxnLst/>
              <a:rect l="l" t="t" r="r" b="b"/>
              <a:pathLst>
                <a:path w="5061992" h="510194" extrusionOk="0">
                  <a:moveTo>
                    <a:pt x="5061992" y="254818"/>
                  </a:moveTo>
                  <a:lnTo>
                    <a:pt x="5052003" y="286996"/>
                  </a:lnTo>
                  <a:cubicBezTo>
                    <a:pt x="4996525" y="418160"/>
                    <a:pt x="4866649" y="510193"/>
                    <a:pt x="4715276" y="510194"/>
                  </a:cubicBezTo>
                  <a:lnTo>
                    <a:pt x="365445" y="510194"/>
                  </a:lnTo>
                  <a:cubicBezTo>
                    <a:pt x="163616" y="510194"/>
                    <a:pt x="0" y="346579"/>
                    <a:pt x="1" y="144749"/>
                  </a:cubicBezTo>
                  <a:cubicBezTo>
                    <a:pt x="1" y="94292"/>
                    <a:pt x="10227" y="46223"/>
                    <a:pt x="28719" y="2501"/>
                  </a:cubicBezTo>
                  <a:lnTo>
                    <a:pt x="30076" y="0"/>
                  </a:lnTo>
                  <a:lnTo>
                    <a:pt x="18771" y="36422"/>
                  </a:lnTo>
                  <a:cubicBezTo>
                    <a:pt x="13902" y="60211"/>
                    <a:pt x="11346" y="84843"/>
                    <a:pt x="11346" y="110072"/>
                  </a:cubicBezTo>
                  <a:cubicBezTo>
                    <a:pt x="11345" y="311901"/>
                    <a:pt x="174961" y="475517"/>
                    <a:pt x="376790" y="475516"/>
                  </a:cubicBezTo>
                  <a:lnTo>
                    <a:pt x="4726622" y="475516"/>
                  </a:lnTo>
                  <a:cubicBezTo>
                    <a:pt x="4852765" y="475516"/>
                    <a:pt x="4963982" y="411604"/>
                    <a:pt x="5029655" y="314395"/>
                  </a:cubicBezTo>
                  <a:lnTo>
                    <a:pt x="5061992" y="254818"/>
                  </a:lnTo>
                  <a:close/>
                </a:path>
              </a:pathLst>
            </a:custGeom>
            <a:solidFill>
              <a:srgbClr val="0C0C0C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4" name="Google Shape;1734;p11"/>
          <p:cNvGrpSpPr/>
          <p:nvPr/>
        </p:nvGrpSpPr>
        <p:grpSpPr>
          <a:xfrm>
            <a:off x="1947213" y="661971"/>
            <a:ext cx="8306740" cy="5190064"/>
            <a:chOff x="1947213" y="661971"/>
            <a:chExt cx="8306740" cy="5190064"/>
          </a:xfrm>
        </p:grpSpPr>
        <p:grpSp>
          <p:nvGrpSpPr>
            <p:cNvPr id="1735" name="Google Shape;1735;p11"/>
            <p:cNvGrpSpPr/>
            <p:nvPr/>
          </p:nvGrpSpPr>
          <p:grpSpPr>
            <a:xfrm rot="-1576190">
              <a:off x="3295488" y="734727"/>
              <a:ext cx="428837" cy="428837"/>
              <a:chOff x="8297437" y="2253663"/>
              <a:chExt cx="4117200" cy="4117200"/>
            </a:xfrm>
          </p:grpSpPr>
          <p:sp>
            <p:nvSpPr>
              <p:cNvPr id="1736" name="Google Shape;1736;p11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737" name="Google Shape;1737;p11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38" name="Google Shape;1738;p11"/>
            <p:cNvGrpSpPr/>
            <p:nvPr/>
          </p:nvGrpSpPr>
          <p:grpSpPr>
            <a:xfrm rot="-1573267">
              <a:off x="2009589" y="1298339"/>
              <a:ext cx="368076" cy="368076"/>
              <a:chOff x="8297437" y="2253663"/>
              <a:chExt cx="4117200" cy="4117200"/>
            </a:xfrm>
          </p:grpSpPr>
          <p:sp>
            <p:nvSpPr>
              <p:cNvPr id="1739" name="Google Shape;1739;p11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740" name="Google Shape;1740;p11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41" name="Google Shape;1741;p11"/>
            <p:cNvGrpSpPr/>
            <p:nvPr/>
          </p:nvGrpSpPr>
          <p:grpSpPr>
            <a:xfrm rot="-1572434">
              <a:off x="3063378" y="999016"/>
              <a:ext cx="235871" cy="235871"/>
              <a:chOff x="8297437" y="2253663"/>
              <a:chExt cx="4117200" cy="4117200"/>
            </a:xfrm>
          </p:grpSpPr>
          <p:sp>
            <p:nvSpPr>
              <p:cNvPr id="1742" name="Google Shape;1742;p11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743" name="Google Shape;1743;p11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44" name="Google Shape;1744;p11"/>
            <p:cNvGrpSpPr/>
            <p:nvPr/>
          </p:nvGrpSpPr>
          <p:grpSpPr>
            <a:xfrm rot="-1574351">
              <a:off x="4680689" y="4568246"/>
              <a:ext cx="550364" cy="550364"/>
              <a:chOff x="8297437" y="2253663"/>
              <a:chExt cx="4117200" cy="4117200"/>
            </a:xfrm>
          </p:grpSpPr>
          <p:sp>
            <p:nvSpPr>
              <p:cNvPr id="1745" name="Google Shape;1745;p11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746" name="Google Shape;1746;p11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47" name="Google Shape;1747;p11"/>
            <p:cNvGrpSpPr/>
            <p:nvPr/>
          </p:nvGrpSpPr>
          <p:grpSpPr>
            <a:xfrm rot="-1572813">
              <a:off x="2184332" y="3756001"/>
              <a:ext cx="300132" cy="300132"/>
              <a:chOff x="8297437" y="2253663"/>
              <a:chExt cx="4117200" cy="4117200"/>
            </a:xfrm>
          </p:grpSpPr>
          <p:sp>
            <p:nvSpPr>
              <p:cNvPr id="1748" name="Google Shape;1748;p11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749" name="Google Shape;1749;p11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50" name="Google Shape;1750;p11"/>
            <p:cNvGrpSpPr/>
            <p:nvPr/>
          </p:nvGrpSpPr>
          <p:grpSpPr>
            <a:xfrm rot="-1574617">
              <a:off x="6588980" y="1501846"/>
              <a:ext cx="393853" cy="393853"/>
              <a:chOff x="8297437" y="2253663"/>
              <a:chExt cx="4117200" cy="4117200"/>
            </a:xfrm>
          </p:grpSpPr>
          <p:sp>
            <p:nvSpPr>
              <p:cNvPr id="1751" name="Google Shape;1751;p11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752" name="Google Shape;1752;p11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53" name="Google Shape;1753;p11"/>
            <p:cNvGrpSpPr/>
            <p:nvPr/>
          </p:nvGrpSpPr>
          <p:grpSpPr>
            <a:xfrm rot="-1572610">
              <a:off x="7569042" y="2160576"/>
              <a:ext cx="535083" cy="535083"/>
              <a:chOff x="8297437" y="2253663"/>
              <a:chExt cx="4117200" cy="4117200"/>
            </a:xfrm>
          </p:grpSpPr>
          <p:sp>
            <p:nvSpPr>
              <p:cNvPr id="1754" name="Google Shape;1754;p11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755" name="Google Shape;1755;p11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56" name="Google Shape;1756;p11"/>
            <p:cNvGrpSpPr/>
            <p:nvPr/>
          </p:nvGrpSpPr>
          <p:grpSpPr>
            <a:xfrm rot="-1572610">
              <a:off x="9628215" y="5226297"/>
              <a:ext cx="535083" cy="535083"/>
              <a:chOff x="8297437" y="2253663"/>
              <a:chExt cx="4117200" cy="4117200"/>
            </a:xfrm>
          </p:grpSpPr>
          <p:sp>
            <p:nvSpPr>
              <p:cNvPr id="1757" name="Google Shape;1757;p11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758" name="Google Shape;1758;p11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59" name="Google Shape;1759;p11"/>
            <p:cNvGrpSpPr/>
            <p:nvPr/>
          </p:nvGrpSpPr>
          <p:grpSpPr>
            <a:xfrm rot="-1574662">
              <a:off x="6684897" y="4777732"/>
              <a:ext cx="296081" cy="296081"/>
              <a:chOff x="8297437" y="2253663"/>
              <a:chExt cx="4117200" cy="4117200"/>
            </a:xfrm>
          </p:grpSpPr>
          <p:sp>
            <p:nvSpPr>
              <p:cNvPr id="1760" name="Google Shape;1760;p11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761" name="Google Shape;1761;p11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62" name="Google Shape;1762;p11"/>
            <p:cNvGrpSpPr/>
            <p:nvPr/>
          </p:nvGrpSpPr>
          <p:grpSpPr>
            <a:xfrm rot="-1573459">
              <a:off x="9650402" y="1038665"/>
              <a:ext cx="402508" cy="402508"/>
              <a:chOff x="8297437" y="2253663"/>
              <a:chExt cx="4117200" cy="4117200"/>
            </a:xfrm>
          </p:grpSpPr>
          <p:sp>
            <p:nvSpPr>
              <p:cNvPr id="1763" name="Google Shape;1763;p11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764" name="Google Shape;1764;p11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65" name="Google Shape;1765;p11"/>
            <p:cNvGrpSpPr/>
            <p:nvPr/>
          </p:nvGrpSpPr>
          <p:grpSpPr>
            <a:xfrm rot="-1572434">
              <a:off x="2840095" y="2101258"/>
              <a:ext cx="235871" cy="235871"/>
              <a:chOff x="8297437" y="2253663"/>
              <a:chExt cx="4117200" cy="4117200"/>
            </a:xfrm>
          </p:grpSpPr>
          <p:sp>
            <p:nvSpPr>
              <p:cNvPr id="1766" name="Google Shape;1766;p11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767" name="Google Shape;1767;p11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68" name="Google Shape;1768;p11"/>
            <p:cNvGrpSpPr/>
            <p:nvPr/>
          </p:nvGrpSpPr>
          <p:grpSpPr>
            <a:xfrm rot="-1575143">
              <a:off x="3962399" y="4046267"/>
              <a:ext cx="404901" cy="404901"/>
              <a:chOff x="8297437" y="2253663"/>
              <a:chExt cx="4117200" cy="4117200"/>
            </a:xfrm>
          </p:grpSpPr>
          <p:sp>
            <p:nvSpPr>
              <p:cNvPr id="1769" name="Google Shape;1769;p11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770" name="Google Shape;1770;p11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71" name="Google Shape;1771;p11"/>
            <p:cNvGrpSpPr/>
            <p:nvPr/>
          </p:nvGrpSpPr>
          <p:grpSpPr>
            <a:xfrm rot="-1575894">
              <a:off x="5682340" y="1116462"/>
              <a:ext cx="316334" cy="316334"/>
              <a:chOff x="8297437" y="2253663"/>
              <a:chExt cx="4117200" cy="4117200"/>
            </a:xfrm>
          </p:grpSpPr>
          <p:sp>
            <p:nvSpPr>
              <p:cNvPr id="1772" name="Google Shape;1772;p11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773" name="Google Shape;1773;p11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74" name="Google Shape;1774;p11"/>
            <p:cNvGrpSpPr/>
            <p:nvPr/>
          </p:nvGrpSpPr>
          <p:grpSpPr>
            <a:xfrm rot="-1573659">
              <a:off x="9553451" y="4107028"/>
              <a:ext cx="500281" cy="500281"/>
              <a:chOff x="8297437" y="2253663"/>
              <a:chExt cx="4117200" cy="4117200"/>
            </a:xfrm>
          </p:grpSpPr>
          <p:sp>
            <p:nvSpPr>
              <p:cNvPr id="1775" name="Google Shape;1775;p11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776" name="Google Shape;1776;p11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solidFill>
                <a:srgbClr val="FFAB1C"/>
              </a:solidFill>
              <a:ln>
                <a:noFill/>
              </a:ln>
            </p:spPr>
          </p:pic>
        </p:grpSp>
        <p:grpSp>
          <p:nvGrpSpPr>
            <p:cNvPr id="1777" name="Google Shape;1777;p11"/>
            <p:cNvGrpSpPr/>
            <p:nvPr/>
          </p:nvGrpSpPr>
          <p:grpSpPr>
            <a:xfrm rot="-1575894">
              <a:off x="9882200" y="4954816"/>
              <a:ext cx="316334" cy="316334"/>
              <a:chOff x="8297437" y="2253663"/>
              <a:chExt cx="4117200" cy="4117200"/>
            </a:xfrm>
          </p:grpSpPr>
          <p:sp>
            <p:nvSpPr>
              <p:cNvPr id="1778" name="Google Shape;1778;p11"/>
              <p:cNvSpPr/>
              <p:nvPr/>
            </p:nvSpPr>
            <p:spPr>
              <a:xfrm rot="1902051">
                <a:off x="8860274" y="2816500"/>
                <a:ext cx="2991526" cy="299152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779" name="Google Shape;1779;p11" descr="A picture containing pool ball&#10;&#10;Description automatically generated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16908" t="4788" r="21674" b="13631"/>
              <a:stretch/>
            </p:blipFill>
            <p:spPr>
              <a:xfrm>
                <a:off x="8846288" y="2814084"/>
                <a:ext cx="3012600" cy="2977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780" name="Google Shape;1780;p11"/>
          <p:cNvSpPr txBox="1">
            <a:spLocks noGrp="1"/>
          </p:cNvSpPr>
          <p:nvPr>
            <p:ph type="title"/>
          </p:nvPr>
        </p:nvSpPr>
        <p:spPr>
          <a:xfrm>
            <a:off x="1424100" y="1068900"/>
            <a:ext cx="9343800" cy="4720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14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2342" name="Google Shape;2342;p14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2400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 Black"/>
              <a:buNone/>
              <a:defRPr sz="60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 Black"/>
              <a:buNone/>
              <a:defRPr sz="40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 Black"/>
              <a:buNone/>
              <a:defRPr sz="40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 Black"/>
              <a:buNone/>
              <a:defRPr sz="40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 Black"/>
              <a:buNone/>
              <a:defRPr sz="40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 Black"/>
              <a:buNone/>
              <a:defRPr sz="40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 Black"/>
              <a:buNone/>
              <a:defRPr sz="40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 Black"/>
              <a:buNone/>
              <a:defRPr sz="40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 Black"/>
              <a:buNone/>
              <a:defRPr sz="40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■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■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DM Sans"/>
              <a:buChar char="■"/>
              <a:defRPr sz="1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  <p:sldLayoutId id="2147483657" r:id="rId6"/>
    <p:sldLayoutId id="214748366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800/" TargetMode="External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24"/>
          <p:cNvSpPr txBox="1">
            <a:spLocks noGrp="1"/>
          </p:cNvSpPr>
          <p:nvPr>
            <p:ph type="body" idx="1"/>
          </p:nvPr>
        </p:nvSpPr>
        <p:spPr>
          <a:xfrm>
            <a:off x="5388550" y="3990900"/>
            <a:ext cx="6324900" cy="158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Oleh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Mahatamtama</a:t>
            </a:r>
            <a:r>
              <a:rPr lang="en-US" dirty="0"/>
              <a:t> Arya Farabi / 19.11.3076</a:t>
            </a:r>
            <a:endParaRPr dirty="0"/>
          </a:p>
        </p:txBody>
      </p:sp>
      <p:sp>
        <p:nvSpPr>
          <p:cNvPr id="3838" name="Google Shape;3838;p24"/>
          <p:cNvSpPr txBox="1">
            <a:spLocks noGrp="1"/>
          </p:cNvSpPr>
          <p:nvPr>
            <p:ph type="title"/>
          </p:nvPr>
        </p:nvSpPr>
        <p:spPr>
          <a:xfrm>
            <a:off x="277475" y="2666100"/>
            <a:ext cx="39507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HELLO!</a:t>
            </a:r>
            <a:endParaRPr dirty="0"/>
          </a:p>
        </p:txBody>
      </p:sp>
      <p:sp>
        <p:nvSpPr>
          <p:cNvPr id="3839" name="Google Shape;3839;p24"/>
          <p:cNvSpPr txBox="1">
            <a:spLocks noGrp="1"/>
          </p:cNvSpPr>
          <p:nvPr>
            <p:ph type="title"/>
          </p:nvPr>
        </p:nvSpPr>
        <p:spPr>
          <a:xfrm>
            <a:off x="5388550" y="1051760"/>
            <a:ext cx="6324900" cy="3154480"/>
          </a:xfrm>
          <a:prstGeom prst="rect">
            <a:avLst/>
          </a:prstGeom>
          <a:effectLst>
            <a:outerShdw blurRad="50800" dist="38100" dir="2700000" algn="tl" rotWithShape="0">
              <a:schemeClr val="lt1">
                <a:alpha val="4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Rancang Bangun Jaringan pada Perusahaan Fiktif PT. Bima Sakti dengan  Mengimplementasikan REST API SDN Controller dan Software Version Control</a:t>
            </a:r>
            <a:endParaRPr sz="2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just">
              <a:lnSpc>
                <a:spcPct val="107000"/>
              </a:lnSpc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Resource Records (RR)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180529"/>
            <a:ext cx="10945837" cy="3866310"/>
          </a:xfrm>
        </p:spPr>
        <p:txBody>
          <a:bodyPr/>
          <a:lstStyle/>
          <a:p>
            <a:r>
              <a:rPr lang="en-US" dirty="0" err="1"/>
              <a:t>Menambahkan</a:t>
            </a:r>
            <a:r>
              <a:rPr lang="en-US" dirty="0"/>
              <a:t> RR :</a:t>
            </a:r>
          </a:p>
          <a:p>
            <a:pPr lvl="1"/>
            <a:r>
              <a:rPr lang="en-US" dirty="0"/>
              <a:t>Domain nusantara.com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IP 192.168.10.75</a:t>
            </a:r>
          </a:p>
          <a:p>
            <a:pPr lvl="1"/>
            <a:r>
              <a:rPr lang="en-US" dirty="0"/>
              <a:t>Domain controller.nusantara.com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IP 192.168.10.76</a:t>
            </a:r>
            <a:endParaRPr lang="en-ID" dirty="0"/>
          </a:p>
          <a:p>
            <a:pPr lvl="1"/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32D4C-5B10-6A5D-FBF0-1607E4161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577" y="3944823"/>
            <a:ext cx="4740846" cy="272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40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IP address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table IP </a:t>
            </a:r>
            <a:r>
              <a:rPr lang="en-US" dirty="0" err="1"/>
              <a:t>untuk</a:t>
            </a:r>
            <a:r>
              <a:rPr lang="en-US" dirty="0"/>
              <a:t> Interface gig0/0/0.1</a:t>
            </a:r>
          </a:p>
          <a:p>
            <a:pPr lvl="1"/>
            <a:r>
              <a:rPr lang="en-ID" dirty="0">
                <a:effectLst/>
              </a:rPr>
              <a:t>RTR_MLG(config-</a:t>
            </a:r>
            <a:r>
              <a:rPr lang="en-ID" dirty="0" err="1">
                <a:effectLst/>
              </a:rPr>
              <a:t>subif</a:t>
            </a:r>
            <a:r>
              <a:rPr lang="en-ID" dirty="0">
                <a:effectLst/>
              </a:rPr>
              <a:t>)#encapsulation dot1q 1 </a:t>
            </a:r>
          </a:p>
          <a:p>
            <a:pPr lvl="1"/>
            <a:r>
              <a:rPr lang="en-ID" dirty="0">
                <a:effectLst/>
              </a:rPr>
              <a:t>RTR_MLG(config-</a:t>
            </a:r>
            <a:r>
              <a:rPr lang="en-ID" dirty="0" err="1">
                <a:effectLst/>
              </a:rPr>
              <a:t>subif</a:t>
            </a:r>
            <a:r>
              <a:rPr lang="en-ID" dirty="0">
                <a:effectLst/>
              </a:rPr>
              <a:t>)#ip add 192.168.20.65 255.255.255.252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0476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sub interface Gig0/0/0.150 (Sub interface </a:t>
            </a:r>
            <a:r>
              <a:rPr lang="en-US" dirty="0" err="1"/>
              <a:t>untuk</a:t>
            </a:r>
            <a:r>
              <a:rPr lang="en-US" dirty="0"/>
              <a:t> VLAN 150 -&gt; Marketing)</a:t>
            </a:r>
          </a:p>
          <a:p>
            <a:pPr lvl="1"/>
            <a:r>
              <a:rPr lang="en-US" dirty="0">
                <a:effectLst/>
              </a:rPr>
              <a:t>RTR_MLG(config-</a:t>
            </a:r>
            <a:r>
              <a:rPr lang="en-US" dirty="0" err="1">
                <a:effectLst/>
              </a:rPr>
              <a:t>subif</a:t>
            </a:r>
            <a:r>
              <a:rPr lang="en-US" dirty="0">
                <a:effectLst/>
              </a:rPr>
              <a:t>)#int gig0/0/0.150</a:t>
            </a:r>
          </a:p>
          <a:p>
            <a:pPr marL="565150" lvl="1" indent="0">
              <a:buNone/>
            </a:pPr>
            <a:endParaRPr lang="fr-FR" dirty="0"/>
          </a:p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IP address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table IP </a:t>
            </a:r>
            <a:r>
              <a:rPr lang="en-US" dirty="0" err="1"/>
              <a:t>untuk</a:t>
            </a:r>
            <a:r>
              <a:rPr lang="en-US" dirty="0"/>
              <a:t> Interface gig0/0/0.100</a:t>
            </a:r>
            <a:endParaRPr lang="en-ID" dirty="0">
              <a:effectLst/>
            </a:endParaRPr>
          </a:p>
          <a:p>
            <a:pPr lvl="1"/>
            <a:r>
              <a:rPr lang="en-ID" dirty="0">
                <a:effectLst/>
              </a:rPr>
              <a:t>RTR_MLG(config-</a:t>
            </a:r>
            <a:r>
              <a:rPr lang="en-ID" dirty="0" err="1">
                <a:effectLst/>
              </a:rPr>
              <a:t>subif</a:t>
            </a:r>
            <a:r>
              <a:rPr lang="en-ID" dirty="0">
                <a:effectLst/>
              </a:rPr>
              <a:t>)#encapsulation dot1q 150</a:t>
            </a:r>
          </a:p>
          <a:p>
            <a:pPr lvl="1"/>
            <a:r>
              <a:rPr lang="en-ID" dirty="0">
                <a:effectLst/>
              </a:rPr>
              <a:t>RTR_MLG(config-</a:t>
            </a:r>
            <a:r>
              <a:rPr lang="en-ID" dirty="0" err="1">
                <a:effectLst/>
              </a:rPr>
              <a:t>subif</a:t>
            </a:r>
            <a:r>
              <a:rPr lang="en-ID" dirty="0">
                <a:effectLst/>
              </a:rPr>
              <a:t>)#ip add 192.168.20.1 255.255.255.192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6533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Memverifikasi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memverifikasi</a:t>
            </a:r>
            <a:r>
              <a:rPr lang="en-US" dirty="0"/>
              <a:t> </a:t>
            </a:r>
            <a:r>
              <a:rPr lang="en-US" dirty="0" err="1"/>
              <a:t>pengalamatan</a:t>
            </a:r>
            <a:r>
              <a:rPr lang="en-US" dirty="0"/>
              <a:t> IP pada interface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command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:</a:t>
            </a:r>
          </a:p>
          <a:p>
            <a:pPr lvl="1"/>
            <a:r>
              <a:rPr lang="en-US" dirty="0">
                <a:effectLst/>
              </a:rPr>
              <a:t>RTR_MLG(config)#do show </a:t>
            </a:r>
            <a:r>
              <a:rPr lang="en-US" dirty="0" err="1">
                <a:effectLst/>
              </a:rPr>
              <a:t>ip</a:t>
            </a:r>
            <a:r>
              <a:rPr lang="en-US" dirty="0">
                <a:effectLst/>
              </a:rPr>
              <a:t> int brief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1F14D-A99B-4CC9-C1C7-FDBB10D24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438" y="3946534"/>
            <a:ext cx="6834442" cy="233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876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7000"/>
              </a:lnSpc>
            </a:pPr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Username-Password Console dan Password Privilege Mode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Mengatur</a:t>
            </a:r>
            <a:r>
              <a:rPr lang="en-US" dirty="0"/>
              <a:t> Username - Password Console,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username-password console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command username {</a:t>
            </a:r>
            <a:r>
              <a:rPr lang="en-US" dirty="0" err="1"/>
              <a:t>isi</a:t>
            </a:r>
            <a:r>
              <a:rPr lang="en-US" dirty="0"/>
              <a:t> username} password {</a:t>
            </a:r>
            <a:r>
              <a:rPr lang="en-US" dirty="0" err="1"/>
              <a:t>isi</a:t>
            </a:r>
            <a:r>
              <a:rPr lang="en-US" dirty="0"/>
              <a:t> password}.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router dan switch username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 err="1"/>
              <a:t>bima</a:t>
            </a:r>
            <a:r>
              <a:rPr lang="en-US" dirty="0"/>
              <a:t> dan password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 err="1"/>
              <a:t>sakti</a:t>
            </a:r>
            <a:r>
              <a:rPr lang="en-US" dirty="0"/>
              <a:t>.</a:t>
            </a:r>
          </a:p>
          <a:p>
            <a:pPr lvl="1"/>
            <a:r>
              <a:rPr lang="en-ID" dirty="0">
                <a:effectLst/>
              </a:rPr>
              <a:t>RTR_MLG(config)#username </a:t>
            </a:r>
            <a:r>
              <a:rPr lang="en-ID" dirty="0" err="1">
                <a:effectLst/>
              </a:rPr>
              <a:t>bima</a:t>
            </a:r>
            <a:r>
              <a:rPr lang="en-ID" dirty="0">
                <a:effectLst/>
              </a:rPr>
              <a:t> password </a:t>
            </a:r>
            <a:r>
              <a:rPr lang="en-ID" dirty="0" err="1">
                <a:effectLst/>
              </a:rPr>
              <a:t>sakti</a:t>
            </a:r>
            <a:endParaRPr lang="en-ID" dirty="0">
              <a:effectLst/>
            </a:endParaRPr>
          </a:p>
          <a:p>
            <a:pPr lvl="1"/>
            <a:r>
              <a:rPr lang="en-ID" dirty="0">
                <a:effectLst/>
              </a:rPr>
              <a:t>RTR_MLG(config)#line console 0</a:t>
            </a:r>
          </a:p>
          <a:p>
            <a:pPr lvl="1"/>
            <a:r>
              <a:rPr lang="en-ID" dirty="0">
                <a:effectLst/>
              </a:rPr>
              <a:t>RTR_MLG(config-line)#login 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1066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7000"/>
              </a:lnSpc>
            </a:pPr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Username-Password Console dan Password Privilege Mode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Mengatur</a:t>
            </a:r>
            <a:r>
              <a:rPr lang="en-US" dirty="0"/>
              <a:t> Password Privilege Mode,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password privilege mode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command enable secret {</a:t>
            </a:r>
            <a:r>
              <a:rPr lang="en-US" dirty="0" err="1"/>
              <a:t>isi</a:t>
            </a:r>
            <a:r>
              <a:rPr lang="en-US" dirty="0"/>
              <a:t> password privilege}.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router dan switch password privilege mode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 err="1"/>
              <a:t>sakti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effectLst/>
              </a:rPr>
              <a:t>RTR_MLG(config)#enable secret </a:t>
            </a:r>
            <a:r>
              <a:rPr lang="en-US" dirty="0" err="1">
                <a:effectLst/>
              </a:rPr>
              <a:t>sakti</a:t>
            </a:r>
            <a:endParaRPr lang="en-US" dirty="0">
              <a:effectLst/>
            </a:endParaRPr>
          </a:p>
          <a:p>
            <a:pPr marL="565150" lvl="1" indent="0">
              <a:buNone/>
            </a:pPr>
            <a:endParaRPr lang="en-US" dirty="0"/>
          </a:p>
          <a:p>
            <a:r>
              <a:rPr lang="en-US" dirty="0"/>
              <a:t>Agar username-password console dan password privilege mode </a:t>
            </a:r>
            <a:r>
              <a:rPr lang="en-US" dirty="0" err="1"/>
              <a:t>aman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hacker,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encryption. </a:t>
            </a:r>
            <a:endParaRPr lang="en-ID" dirty="0">
              <a:effectLst/>
            </a:endParaRPr>
          </a:p>
          <a:p>
            <a:pPr lvl="1"/>
            <a:r>
              <a:rPr lang="en-ID" dirty="0">
                <a:effectLst/>
              </a:rPr>
              <a:t>RTR_MLG(config)#service password-encryption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5295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7000"/>
              </a:lnSpc>
            </a:pPr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Secure Shell (SSH) Server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domain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“nusantara.com”.</a:t>
            </a:r>
          </a:p>
          <a:p>
            <a:pPr lvl="1"/>
            <a:r>
              <a:rPr lang="en-ID" dirty="0">
                <a:effectLst/>
              </a:rPr>
              <a:t>RTR_MLG(config)#ip domain-name nusantara.com</a:t>
            </a:r>
          </a:p>
          <a:p>
            <a:pPr marL="565150" lvl="1" indent="0">
              <a:buNone/>
            </a:pPr>
            <a:endParaRPr lang="en-US" dirty="0"/>
          </a:p>
          <a:p>
            <a:r>
              <a:rPr lang="en-US" dirty="0" err="1"/>
              <a:t>Membuat</a:t>
            </a:r>
            <a:r>
              <a:rPr lang="en-US" dirty="0"/>
              <a:t> RSA Key </a:t>
            </a:r>
            <a:r>
              <a:rPr lang="en-US" dirty="0" err="1"/>
              <a:t>dengan</a:t>
            </a:r>
            <a:r>
              <a:rPr lang="en-US" dirty="0"/>
              <a:t> modulus 1024.</a:t>
            </a:r>
          </a:p>
          <a:p>
            <a:pPr lvl="1"/>
            <a:r>
              <a:rPr lang="en-US" dirty="0">
                <a:effectLst/>
              </a:rPr>
              <a:t>RTR_MLG(config)#crypto key generate </a:t>
            </a:r>
            <a:r>
              <a:rPr lang="en-US" dirty="0" err="1">
                <a:effectLst/>
              </a:rPr>
              <a:t>rsa</a:t>
            </a:r>
            <a:r>
              <a:rPr lang="en-US" dirty="0">
                <a:effectLst/>
              </a:rPr>
              <a:t> general-keys modulus 1024</a:t>
            </a:r>
          </a:p>
          <a:p>
            <a:pPr marL="565150" lvl="1" indent="0">
              <a:buNone/>
            </a:pPr>
            <a:endParaRPr lang="en-US" dirty="0">
              <a:effectLst/>
            </a:endParaRPr>
          </a:p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otentikasi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yang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SSH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login </a:t>
            </a:r>
            <a:r>
              <a:rPr lang="en-US" b="1" dirty="0" err="1"/>
              <a:t>bima</a:t>
            </a:r>
            <a:r>
              <a:rPr lang="en-US" dirty="0"/>
              <a:t> dan password </a:t>
            </a:r>
            <a:r>
              <a:rPr lang="en-US" b="1" dirty="0" err="1"/>
              <a:t>sakti</a:t>
            </a:r>
            <a:r>
              <a:rPr lang="en-US" dirty="0"/>
              <a:t>.</a:t>
            </a:r>
          </a:p>
          <a:p>
            <a:pPr lvl="1"/>
            <a:r>
              <a:rPr lang="en-ID" dirty="0">
                <a:effectLst/>
              </a:rPr>
              <a:t>RTR_MLG(config)#username </a:t>
            </a:r>
            <a:r>
              <a:rPr lang="en-ID" dirty="0" err="1">
                <a:effectLst/>
              </a:rPr>
              <a:t>bima</a:t>
            </a:r>
            <a:r>
              <a:rPr lang="en-ID" dirty="0">
                <a:effectLst/>
              </a:rPr>
              <a:t> password </a:t>
            </a:r>
            <a:r>
              <a:rPr lang="en-ID" dirty="0" err="1">
                <a:effectLst/>
              </a:rPr>
              <a:t>sakti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222799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7000"/>
              </a:lnSpc>
            </a:pPr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Secure Shell (SSH) Server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4"/>
            <a:ext cx="10945837" cy="3866310"/>
          </a:xfrm>
        </p:spPr>
        <p:txBody>
          <a:bodyPr/>
          <a:lstStyle/>
          <a:p>
            <a:r>
              <a:rPr lang="en-US" dirty="0" err="1"/>
              <a:t>Mengaktifkan</a:t>
            </a:r>
            <a:r>
              <a:rPr lang="en-US" dirty="0"/>
              <a:t> SSH pada line virtual teletype (</a:t>
            </a:r>
            <a:r>
              <a:rPr lang="en-US" dirty="0" err="1"/>
              <a:t>vty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5 </a:t>
            </a:r>
            <a:r>
              <a:rPr lang="en-US" dirty="0" err="1"/>
              <a:t>pengguna</a:t>
            </a:r>
            <a:r>
              <a:rPr lang="en-US" dirty="0"/>
              <a:t>.</a:t>
            </a:r>
            <a:endParaRPr lang="en-US" dirty="0">
              <a:effectLst/>
            </a:endParaRPr>
          </a:p>
          <a:p>
            <a:pPr lvl="1"/>
            <a:r>
              <a:rPr lang="en-US" dirty="0">
                <a:effectLst/>
              </a:rPr>
              <a:t>RTR_MLG(config)#line </a:t>
            </a:r>
            <a:r>
              <a:rPr lang="en-US" dirty="0" err="1">
                <a:effectLst/>
              </a:rPr>
              <a:t>vty</a:t>
            </a:r>
            <a:r>
              <a:rPr lang="en-US" dirty="0">
                <a:effectLst/>
              </a:rPr>
              <a:t> 0 4</a:t>
            </a:r>
          </a:p>
          <a:p>
            <a:pPr marL="565150" lvl="1" indent="0">
              <a:buNone/>
            </a:pPr>
            <a:endParaRPr lang="en-US" dirty="0">
              <a:effectLst/>
            </a:endParaRPr>
          </a:p>
          <a:p>
            <a:r>
              <a:rPr lang="en-US" dirty="0" err="1"/>
              <a:t>Mengotentikasi</a:t>
            </a:r>
            <a:r>
              <a:rPr lang="en-US" dirty="0"/>
              <a:t> </a:t>
            </a:r>
            <a:r>
              <a:rPr lang="en-US" dirty="0" err="1"/>
              <a:t>keseluruhan</a:t>
            </a:r>
            <a:r>
              <a:rPr lang="en-US" dirty="0"/>
              <a:t> </a:t>
            </a:r>
            <a:r>
              <a:rPr lang="en-US" dirty="0" err="1"/>
              <a:t>sesi</a:t>
            </a:r>
            <a:r>
              <a:rPr lang="en-US" dirty="0"/>
              <a:t> incoming virtual terminal </a:t>
            </a:r>
            <a:r>
              <a:rPr lang="en-US" dirty="0" err="1"/>
              <a:t>menggunakan</a:t>
            </a:r>
            <a:r>
              <a:rPr lang="en-US" dirty="0"/>
              <a:t> local username database.</a:t>
            </a:r>
            <a:endParaRPr lang="en-US" dirty="0">
              <a:effectLst/>
            </a:endParaRPr>
          </a:p>
          <a:p>
            <a:pPr lvl="1"/>
            <a:r>
              <a:rPr lang="en-US" dirty="0">
                <a:effectLst/>
              </a:rPr>
              <a:t>RTR_MLG(config-line)#login local</a:t>
            </a:r>
          </a:p>
          <a:p>
            <a:pPr marL="565150" lvl="1" indent="0">
              <a:buNone/>
            </a:pPr>
            <a:endParaRPr lang="en-US" dirty="0">
              <a:effectLst/>
            </a:endParaRPr>
          </a:p>
          <a:p>
            <a:r>
              <a:rPr lang="en-US" dirty="0" err="1"/>
              <a:t>Mengatur</a:t>
            </a:r>
            <a:r>
              <a:rPr lang="en-US" dirty="0"/>
              <a:t> SSH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protokol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terkoneksi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line </a:t>
            </a:r>
            <a:r>
              <a:rPr lang="en-US" dirty="0" err="1"/>
              <a:t>vty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effectLst/>
              </a:rPr>
              <a:t>RTR_MLG(config-line)#transport input </a:t>
            </a:r>
            <a:r>
              <a:rPr lang="en-US" dirty="0" err="1">
                <a:effectLst/>
              </a:rPr>
              <a:t>ssh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395261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Server Dynamic Host Configuration Protocol (DHCP)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>
                <a:effectLst/>
              </a:rPr>
              <a:t>Membuat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ruang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alamat</a:t>
            </a:r>
            <a:r>
              <a:rPr lang="en-US" dirty="0">
                <a:effectLst/>
              </a:rPr>
              <a:t> IP (pool) yang </a:t>
            </a:r>
            <a:r>
              <a:rPr lang="en-US" dirty="0" err="1">
                <a:effectLst/>
              </a:rPr>
              <a:t>disewakan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ke</a:t>
            </a:r>
            <a:r>
              <a:rPr lang="en-US" dirty="0">
                <a:effectLst/>
              </a:rPr>
              <a:t> DHCP Client </a:t>
            </a:r>
            <a:r>
              <a:rPr lang="en-US" dirty="0" err="1">
                <a:effectLst/>
              </a:rPr>
              <a:t>dengan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nama</a:t>
            </a:r>
            <a:r>
              <a:rPr lang="en-US" dirty="0">
                <a:effectLst/>
              </a:rPr>
              <a:t> MARKETING.</a:t>
            </a:r>
          </a:p>
          <a:p>
            <a:pPr lvl="1"/>
            <a:r>
              <a:rPr lang="en-ID" dirty="0">
                <a:effectLst/>
              </a:rPr>
              <a:t>RTR_MLG(config)#ip </a:t>
            </a:r>
            <a:r>
              <a:rPr lang="en-ID" dirty="0" err="1">
                <a:effectLst/>
              </a:rPr>
              <a:t>dhcp</a:t>
            </a:r>
            <a:r>
              <a:rPr lang="en-ID" dirty="0">
                <a:effectLst/>
              </a:rPr>
              <a:t> pool </a:t>
            </a:r>
            <a:r>
              <a:rPr lang="en-ID" dirty="0" err="1">
                <a:effectLst/>
              </a:rPr>
              <a:t>marketting</a:t>
            </a:r>
            <a:endParaRPr lang="en-ID" dirty="0">
              <a:effectLst/>
            </a:endParaRPr>
          </a:p>
          <a:p>
            <a:pPr marL="565150" lvl="1" indent="0">
              <a:buNone/>
            </a:pP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Mengatur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alamat</a:t>
            </a:r>
            <a:r>
              <a:rPr lang="en-US" dirty="0">
                <a:effectLst/>
              </a:rPr>
              <a:t> network dan </a:t>
            </a:r>
            <a:r>
              <a:rPr lang="en-US" dirty="0" err="1">
                <a:effectLst/>
              </a:rPr>
              <a:t>subnetmask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dari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alamat</a:t>
            </a:r>
            <a:r>
              <a:rPr lang="en-US" dirty="0">
                <a:effectLst/>
              </a:rPr>
              <a:t> IP yang </a:t>
            </a:r>
            <a:r>
              <a:rPr lang="en-US" dirty="0" err="1">
                <a:effectLst/>
              </a:rPr>
              <a:t>disewakan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ke</a:t>
            </a:r>
            <a:r>
              <a:rPr lang="en-US" dirty="0">
                <a:effectLst/>
              </a:rPr>
              <a:t> DHCP Client.</a:t>
            </a:r>
          </a:p>
          <a:p>
            <a:pPr lvl="1"/>
            <a:r>
              <a:rPr lang="en-ID" dirty="0">
                <a:effectLst/>
              </a:rPr>
              <a:t>RTR_MLG(</a:t>
            </a:r>
            <a:r>
              <a:rPr lang="en-ID" dirty="0" err="1">
                <a:effectLst/>
              </a:rPr>
              <a:t>dhcp</a:t>
            </a:r>
            <a:r>
              <a:rPr lang="en-ID" dirty="0">
                <a:effectLst/>
              </a:rPr>
              <a:t>-config)#network 192.168.20.0 255.255.255.192</a:t>
            </a:r>
          </a:p>
          <a:p>
            <a:pPr marL="565150" lvl="1" indent="0">
              <a:buNone/>
            </a:pP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Membuat</a:t>
            </a:r>
            <a:r>
              <a:rPr lang="en-US" dirty="0">
                <a:effectLst/>
              </a:rPr>
              <a:t> default gateway.</a:t>
            </a:r>
          </a:p>
          <a:p>
            <a:pPr lvl="1"/>
            <a:r>
              <a:rPr lang="en-ID" dirty="0">
                <a:effectLst/>
              </a:rPr>
              <a:t>RTR_MLG(</a:t>
            </a:r>
            <a:r>
              <a:rPr lang="en-ID" dirty="0" err="1">
                <a:effectLst/>
              </a:rPr>
              <a:t>dhcp</a:t>
            </a:r>
            <a:r>
              <a:rPr lang="en-ID" dirty="0">
                <a:effectLst/>
              </a:rPr>
              <a:t>-config)#default-router 192.168.20.1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30106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Server Dynamic Host Configuration Protocol (DHCP)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server DNS</a:t>
            </a:r>
            <a:endParaRPr lang="en-US" dirty="0">
              <a:effectLst/>
            </a:endParaRPr>
          </a:p>
          <a:p>
            <a:pPr lvl="1"/>
            <a:r>
              <a:rPr lang="en-ID" dirty="0">
                <a:effectLst/>
              </a:rPr>
              <a:t>RTR_MLG(</a:t>
            </a:r>
            <a:r>
              <a:rPr lang="en-ID" dirty="0" err="1">
                <a:effectLst/>
              </a:rPr>
              <a:t>dhcp</a:t>
            </a:r>
            <a:r>
              <a:rPr lang="en-ID" dirty="0">
                <a:effectLst/>
              </a:rPr>
              <a:t>-config)#dns-server 192.168.10.75</a:t>
            </a: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IP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disewakan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DHCP Client oleh Server DHCP</a:t>
            </a:r>
            <a:endParaRPr lang="en-US" dirty="0">
              <a:effectLst/>
            </a:endParaRPr>
          </a:p>
          <a:p>
            <a:pPr lvl="1"/>
            <a:r>
              <a:rPr lang="en-US" dirty="0">
                <a:effectLst/>
              </a:rPr>
              <a:t>RTR_MLG(config)#ip </a:t>
            </a:r>
            <a:r>
              <a:rPr lang="en-US" dirty="0" err="1">
                <a:effectLst/>
              </a:rPr>
              <a:t>dhcp</a:t>
            </a:r>
            <a:r>
              <a:rPr lang="en-US" dirty="0">
                <a:effectLst/>
              </a:rPr>
              <a:t> excluded-address 192.168.20.1</a:t>
            </a:r>
            <a:endParaRPr lang="en-ID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255255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routing protocol Enhanced Interior Gateway Routing Protocol</a:t>
            </a:r>
            <a:b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(EIGRP)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ID" dirty="0" err="1"/>
              <a:t>Mengaktifkan</a:t>
            </a:r>
            <a:r>
              <a:rPr lang="en-ID" dirty="0"/>
              <a:t> routing protocol EIGRP </a:t>
            </a:r>
            <a:r>
              <a:rPr lang="en-ID" dirty="0" err="1"/>
              <a:t>dengan</a:t>
            </a:r>
            <a:r>
              <a:rPr lang="en-ID" dirty="0"/>
              <a:t> Autonomous System (AS) Number 6400.</a:t>
            </a:r>
          </a:p>
          <a:p>
            <a:pPr lvl="1"/>
            <a:r>
              <a:rPr lang="en-ID" dirty="0">
                <a:effectLst/>
              </a:rPr>
              <a:t>RTR_MLG(config)#router </a:t>
            </a:r>
            <a:r>
              <a:rPr lang="en-ID" dirty="0" err="1">
                <a:effectLst/>
              </a:rPr>
              <a:t>eigrp</a:t>
            </a:r>
            <a:r>
              <a:rPr lang="en-ID" dirty="0">
                <a:effectLst/>
              </a:rPr>
              <a:t> 6400</a:t>
            </a: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r>
              <a:rPr lang="en-ID" dirty="0" err="1"/>
              <a:t>Mengatur</a:t>
            </a:r>
            <a:r>
              <a:rPr lang="en-ID" dirty="0"/>
              <a:t> </a:t>
            </a:r>
            <a:r>
              <a:rPr lang="en-ID" dirty="0" err="1"/>
              <a:t>alamat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di mana router RTR_SUB </a:t>
            </a:r>
            <a:r>
              <a:rPr lang="en-ID" dirty="0" err="1"/>
              <a:t>terhubung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yang </a:t>
            </a:r>
            <a:r>
              <a:rPr lang="en-ID" dirty="0" err="1"/>
              <a:t>dituliskan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classfull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network 192.168.20.0 yang </a:t>
            </a:r>
            <a:r>
              <a:rPr lang="en-ID" dirty="0" err="1"/>
              <a:t>merupakan</a:t>
            </a:r>
            <a:r>
              <a:rPr lang="en-ID" dirty="0"/>
              <a:t> LAN pada </a:t>
            </a:r>
            <a:r>
              <a:rPr lang="en-ID" dirty="0" err="1"/>
              <a:t>kota</a:t>
            </a:r>
            <a:r>
              <a:rPr lang="en-ID" dirty="0"/>
              <a:t> Malang.</a:t>
            </a:r>
          </a:p>
          <a:p>
            <a:pPr lvl="1"/>
            <a:r>
              <a:rPr lang="en-US" dirty="0">
                <a:effectLst/>
              </a:rPr>
              <a:t>RTR_MLG(config-router)#network 192.168.20.0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86421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Service Syslog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180529"/>
            <a:ext cx="10945837" cy="3866310"/>
          </a:xfrm>
        </p:spPr>
        <p:txBody>
          <a:bodyPr/>
          <a:lstStyle/>
          <a:p>
            <a:r>
              <a:rPr lang="en-US" dirty="0"/>
              <a:t>SYSLOG </a:t>
            </a:r>
            <a:r>
              <a:rPr lang="en-US" dirty="0" err="1"/>
              <a:t>merupakan</a:t>
            </a:r>
            <a:r>
              <a:rPr lang="en-US" dirty="0"/>
              <a:t> standard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pesan</a:t>
            </a:r>
            <a:r>
              <a:rPr lang="en-US" dirty="0"/>
              <a:t> (logging messages) yang </a:t>
            </a:r>
            <a:r>
              <a:rPr lang="en-US" dirty="0" err="1"/>
              <a:t>dihasilkan</a:t>
            </a:r>
            <a:r>
              <a:rPr lang="en-US" dirty="0"/>
              <a:t> oleh router </a:t>
            </a:r>
            <a:r>
              <a:rPr lang="en-US" dirty="0" err="1"/>
              <a:t>atau</a:t>
            </a:r>
            <a:r>
              <a:rPr lang="en-US" dirty="0"/>
              <a:t> switch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diketahui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yang </a:t>
            </a:r>
            <a:r>
              <a:rPr lang="en-US" dirty="0" err="1"/>
              <a:t>terjadi</a:t>
            </a:r>
            <a:r>
              <a:rPr lang="en-US" dirty="0"/>
              <a:t> pada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 </a:t>
            </a:r>
            <a:r>
              <a:rPr lang="en-US" dirty="0" err="1"/>
              <a:t>Secara</a:t>
            </a:r>
            <a:r>
              <a:rPr lang="en-US" dirty="0"/>
              <a:t> default </a:t>
            </a:r>
            <a:r>
              <a:rPr lang="en-US" dirty="0" err="1"/>
              <a:t>pesan</a:t>
            </a:r>
            <a:r>
              <a:rPr lang="en-US" dirty="0"/>
              <a:t> syslog </a:t>
            </a:r>
            <a:r>
              <a:rPr lang="en-US" dirty="0" err="1"/>
              <a:t>dikirimkan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console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.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mengirimkan</a:t>
            </a:r>
            <a:r>
              <a:rPr lang="en-US" dirty="0"/>
              <a:t> </a:t>
            </a:r>
            <a:r>
              <a:rPr lang="en-US" dirty="0" err="1"/>
              <a:t>pesan</a:t>
            </a:r>
            <a:r>
              <a:rPr lang="en-US" dirty="0"/>
              <a:t> log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Server SYSLOG.</a:t>
            </a:r>
          </a:p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mengaktifkan</a:t>
            </a:r>
            <a:r>
              <a:rPr lang="en-US" dirty="0"/>
              <a:t> service </a:t>
            </a:r>
            <a:r>
              <a:rPr lang="en-US" dirty="0" err="1"/>
              <a:t>SYSLog</a:t>
            </a:r>
            <a:r>
              <a:rPr lang="en-US" dirty="0"/>
              <a:t> pada server0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mengklik</a:t>
            </a:r>
            <a:r>
              <a:rPr lang="en-US" dirty="0"/>
              <a:t> menu Services -&gt; SYSLOG -&gt; Set Service </a:t>
            </a:r>
            <a:r>
              <a:rPr lang="en-US" dirty="0" err="1"/>
              <a:t>ke</a:t>
            </a:r>
            <a:r>
              <a:rPr lang="en-US" dirty="0"/>
              <a:t> On.</a:t>
            </a:r>
          </a:p>
          <a:p>
            <a:pPr marL="10795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422F79-5E67-587E-5E74-5AFE00E4E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251" y="4522479"/>
            <a:ext cx="5273497" cy="18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241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routing protocol Enhanced Interior Gateway Routing Protocol</a:t>
            </a:r>
            <a:b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(EIGRP)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ID" dirty="0" err="1"/>
              <a:t>Mengatur</a:t>
            </a:r>
            <a:r>
              <a:rPr lang="en-ID" dirty="0"/>
              <a:t> </a:t>
            </a:r>
            <a:r>
              <a:rPr lang="en-ID" dirty="0" err="1"/>
              <a:t>alamat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di mana router RTR_MLG </a:t>
            </a:r>
            <a:r>
              <a:rPr lang="en-ID" dirty="0" err="1"/>
              <a:t>terhubung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yang </a:t>
            </a:r>
            <a:r>
              <a:rPr lang="en-ID" dirty="0" err="1"/>
              <a:t>dituliskan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classfull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network </a:t>
            </a:r>
            <a:r>
              <a:rPr lang="en-ID" dirty="0">
                <a:effectLst/>
              </a:rPr>
              <a:t>172.16.0.0 </a:t>
            </a:r>
            <a:r>
              <a:rPr lang="en-ID" dirty="0"/>
              <a:t>yang </a:t>
            </a:r>
            <a:r>
              <a:rPr lang="en-ID" dirty="0" err="1"/>
              <a:t>merupakan</a:t>
            </a:r>
            <a:r>
              <a:rPr lang="en-ID" dirty="0"/>
              <a:t> Subnet Point-to-Point.</a:t>
            </a:r>
          </a:p>
          <a:p>
            <a:pPr lvl="1"/>
            <a:r>
              <a:rPr lang="en-ID" dirty="0">
                <a:effectLst/>
              </a:rPr>
              <a:t>RTR_MLG</a:t>
            </a:r>
            <a:r>
              <a:rPr lang="en-US" dirty="0">
                <a:effectLst/>
              </a:rPr>
              <a:t>(config-router)#network </a:t>
            </a:r>
            <a:r>
              <a:rPr lang="en-ID" dirty="0">
                <a:effectLst/>
              </a:rPr>
              <a:t>172.16.0.0</a:t>
            </a:r>
            <a:r>
              <a:rPr lang="en-ID" dirty="0"/>
              <a:t> </a:t>
            </a:r>
            <a:endParaRPr lang="en-ID" dirty="0">
              <a:effectLst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346796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Memverifikasi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Routing Protocol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F72B12-DE00-9EB9-ABF4-56601BA4B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331" y="1863997"/>
            <a:ext cx="6757413" cy="436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833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Memverifikasi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dan </a:t>
            </a: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Menyimpan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Konfigurasi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B7EFBC-E0D0-C858-3CBC-D41E81431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aktif</a:t>
            </a:r>
            <a:r>
              <a:rPr lang="en-US" dirty="0"/>
              <a:t> di RAM.</a:t>
            </a:r>
          </a:p>
          <a:p>
            <a:pPr lvl="1"/>
            <a:r>
              <a:rPr lang="en-US" dirty="0">
                <a:effectLst/>
              </a:rPr>
              <a:t>RTR_MLG </a:t>
            </a:r>
            <a:r>
              <a:rPr lang="en-ID" dirty="0">
                <a:effectLst/>
              </a:rPr>
              <a:t>#show run</a:t>
            </a: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r>
              <a:rPr lang="en-ID" dirty="0" err="1"/>
              <a:t>Menyimpan</a:t>
            </a:r>
            <a:r>
              <a:rPr lang="en-ID" dirty="0"/>
              <a:t> </a:t>
            </a:r>
            <a:r>
              <a:rPr lang="en-ID" dirty="0" err="1"/>
              <a:t>konfigurasi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permanen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RAM </a:t>
            </a:r>
            <a:r>
              <a:rPr lang="en-ID" dirty="0" err="1"/>
              <a:t>ke</a:t>
            </a:r>
            <a:r>
              <a:rPr lang="en-ID" dirty="0"/>
              <a:t> NVRAM.</a:t>
            </a:r>
          </a:p>
          <a:p>
            <a:pPr lvl="1"/>
            <a:r>
              <a:rPr lang="en-US" dirty="0" err="1">
                <a:effectLst/>
              </a:rPr>
              <a:t>RTR_MLG#copy</a:t>
            </a:r>
            <a:r>
              <a:rPr lang="en-US" dirty="0">
                <a:effectLst/>
              </a:rPr>
              <a:t> run start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969074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26"/>
          <p:cNvSpPr txBox="1">
            <a:spLocks noGrp="1"/>
          </p:cNvSpPr>
          <p:nvPr>
            <p:ph type="body" idx="1"/>
          </p:nvPr>
        </p:nvSpPr>
        <p:spPr>
          <a:xfrm>
            <a:off x="4011425" y="1724706"/>
            <a:ext cx="7389300" cy="32795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>
              <a:lnSpc>
                <a:spcPct val="107000"/>
              </a:lnSpc>
              <a:buNone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mengkonfigurasi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switch pada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kantor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cabang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Malang,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saya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PC-PT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nama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Conf_SW_MLG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melalui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kabel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console.</a:t>
            </a:r>
          </a:p>
          <a:p>
            <a:pPr marL="0" lvl="0" indent="0" algn="just">
              <a:lnSpc>
                <a:spcPct val="107000"/>
              </a:lnSpc>
              <a:buNone/>
            </a:pPr>
            <a:endParaRPr lang="en-ID" sz="18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Hostname.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ID" sz="18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VLAN.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Switch Port Mode Access.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 dan Default Gateway.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Username-Password Console dan Password Privilege Mode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Secure Shell (SSH) Server. </a:t>
            </a:r>
          </a:p>
        </p:txBody>
      </p:sp>
      <p:sp>
        <p:nvSpPr>
          <p:cNvPr id="3862" name="Google Shape;3862;p26"/>
          <p:cNvSpPr txBox="1">
            <a:spLocks noGrp="1"/>
          </p:cNvSpPr>
          <p:nvPr>
            <p:ph type="title"/>
          </p:nvPr>
        </p:nvSpPr>
        <p:spPr>
          <a:xfrm>
            <a:off x="4011425" y="167737"/>
            <a:ext cx="7389300" cy="11243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Konfigurasi pada Multilayer Switch MSW_MALANG</a:t>
            </a:r>
            <a:endParaRPr sz="3600" dirty="0"/>
          </a:p>
        </p:txBody>
      </p:sp>
      <p:sp>
        <p:nvSpPr>
          <p:cNvPr id="3863" name="Google Shape;3863;p26"/>
          <p:cNvSpPr/>
          <p:nvPr/>
        </p:nvSpPr>
        <p:spPr>
          <a:xfrm>
            <a:off x="986700" y="1014376"/>
            <a:ext cx="1454767" cy="120532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>
                  <a:noFill/>
                </a:ln>
                <a:solidFill>
                  <a:schemeClr val="lt1"/>
                </a:solidFill>
                <a:latin typeface="Barlow;900"/>
              </a:rPr>
              <a:t>10</a:t>
            </a:r>
            <a:endParaRPr b="0" i="0" dirty="0">
              <a:ln>
                <a:noFill/>
              </a:ln>
              <a:solidFill>
                <a:schemeClr val="lt1"/>
              </a:solidFill>
              <a:latin typeface="Barlow;900"/>
            </a:endParaRPr>
          </a:p>
        </p:txBody>
      </p:sp>
    </p:spTree>
    <p:extLst>
      <p:ext uri="{BB962C8B-B14F-4D97-AF65-F5344CB8AC3E}">
        <p14:creationId xmlns:p14="http://schemas.microsoft.com/office/powerpoint/2010/main" val="15510763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142186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ID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enggunakan</a:t>
            </a:r>
            <a:r>
              <a:rPr lang="en-ID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PC-PT </a:t>
            </a:r>
            <a:r>
              <a:rPr lang="en-ID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Melakukan</a:t>
            </a:r>
            <a:r>
              <a:rPr lang="en-ID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Konfigurasi</a:t>
            </a:r>
            <a:endParaRPr lang="en-ID" sz="60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router/switch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PC-PT yang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console.</a:t>
            </a:r>
          </a:p>
          <a:p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Logical Workspace pada menu desktop -&gt; terminal.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4C68D-9AC9-E7C3-4A3F-0E273CE64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344" y="3640899"/>
            <a:ext cx="5174449" cy="181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3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Hostname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hostname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pada mode global configuration.</a:t>
            </a:r>
          </a:p>
          <a:p>
            <a:r>
              <a:rPr lang="en-US" dirty="0"/>
              <a:t>Command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hostname </a:t>
            </a:r>
            <a:r>
              <a:rPr lang="en-US" dirty="0" err="1"/>
              <a:t>yaitu</a:t>
            </a:r>
            <a:r>
              <a:rPr lang="en-US" dirty="0"/>
              <a:t> hostname {</a:t>
            </a:r>
            <a:r>
              <a:rPr lang="en-US" dirty="0" err="1"/>
              <a:t>nama</a:t>
            </a:r>
            <a:r>
              <a:rPr lang="en-US" dirty="0"/>
              <a:t> hostname}.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E4EDC-3398-54E8-C683-3C57EA59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521" y="3429000"/>
            <a:ext cx="8572958" cy="11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553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VLAN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780628"/>
            <a:ext cx="10945837" cy="5301821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VLAN 150 </a:t>
            </a:r>
            <a:r>
              <a:rPr lang="en-US" dirty="0" err="1"/>
              <a:t>untuk</a:t>
            </a:r>
            <a:r>
              <a:rPr lang="en-US" dirty="0"/>
              <a:t> MARKETING.</a:t>
            </a:r>
          </a:p>
          <a:p>
            <a:pPr lvl="1"/>
            <a:r>
              <a:rPr lang="en-ID" dirty="0">
                <a:effectLst/>
              </a:rPr>
              <a:t>MSW_MLG(config)#vlan 150</a:t>
            </a:r>
          </a:p>
          <a:p>
            <a:pPr lvl="1"/>
            <a:r>
              <a:rPr lang="en-ID" dirty="0">
                <a:effectLst/>
              </a:rPr>
              <a:t>MSW_MLG(config-</a:t>
            </a:r>
            <a:r>
              <a:rPr lang="en-ID" dirty="0" err="1">
                <a:effectLst/>
              </a:rPr>
              <a:t>vlan</a:t>
            </a:r>
            <a:r>
              <a:rPr lang="en-ID" dirty="0">
                <a:effectLst/>
              </a:rPr>
              <a:t>)#name </a:t>
            </a:r>
            <a:r>
              <a:rPr lang="en-ID" dirty="0" err="1">
                <a:effectLst/>
              </a:rPr>
              <a:t>marketting</a:t>
            </a:r>
            <a:endParaRPr lang="en-ID" dirty="0">
              <a:effectLst/>
            </a:endParaRPr>
          </a:p>
          <a:p>
            <a:pPr lvl="1"/>
            <a:r>
              <a:rPr lang="en-ID" dirty="0">
                <a:effectLst/>
              </a:rPr>
              <a:t>MSW_MLG(config-</a:t>
            </a:r>
            <a:r>
              <a:rPr lang="en-ID" dirty="0" err="1">
                <a:effectLst/>
              </a:rPr>
              <a:t>vlan</a:t>
            </a:r>
            <a:r>
              <a:rPr lang="en-ID" dirty="0">
                <a:effectLst/>
              </a:rPr>
              <a:t>)#exit</a:t>
            </a: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907241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5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5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Switch Port Mode Access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46887"/>
            <a:ext cx="10945837" cy="5077372"/>
          </a:xfrm>
        </p:spPr>
        <p:txBody>
          <a:bodyPr/>
          <a:lstStyle/>
          <a:p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range interface gig1/0/2-3 dan </a:t>
            </a:r>
            <a:r>
              <a:rPr lang="en-US" dirty="0" err="1"/>
              <a:t>mengatur</a:t>
            </a:r>
            <a:r>
              <a:rPr lang="en-US" dirty="0"/>
              <a:t> VLAN 150 </a:t>
            </a:r>
            <a:r>
              <a:rPr lang="en-US" dirty="0" err="1"/>
              <a:t>untuk</a:t>
            </a:r>
            <a:r>
              <a:rPr lang="en-US" dirty="0"/>
              <a:t> Switch Port Mode Access.</a:t>
            </a:r>
          </a:p>
          <a:p>
            <a:pPr lvl="1"/>
            <a:r>
              <a:rPr lang="en-ID" dirty="0">
                <a:effectLst/>
              </a:rPr>
              <a:t>MSW_MLG(config)#int range gig1/0/2-3</a:t>
            </a:r>
          </a:p>
          <a:p>
            <a:pPr lvl="1"/>
            <a:r>
              <a:rPr lang="en-ID" dirty="0">
                <a:effectLst/>
              </a:rPr>
              <a:t>MSW_MLG(config-if-range)#sw </a:t>
            </a:r>
            <a:r>
              <a:rPr lang="en-ID" dirty="0" err="1">
                <a:effectLst/>
              </a:rPr>
              <a:t>acc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vlan</a:t>
            </a:r>
            <a:r>
              <a:rPr lang="en-ID" dirty="0">
                <a:effectLst/>
              </a:rPr>
              <a:t> 150</a:t>
            </a:r>
          </a:p>
          <a:p>
            <a:pPr lvl="1"/>
            <a:r>
              <a:rPr lang="en-ID" dirty="0">
                <a:effectLst/>
              </a:rPr>
              <a:t>MSW_MLG(config-if-range)#sw mod </a:t>
            </a:r>
            <a:r>
              <a:rPr lang="en-ID" dirty="0" err="1">
                <a:effectLst/>
              </a:rPr>
              <a:t>acc</a:t>
            </a:r>
            <a:endParaRPr lang="en-ID" dirty="0">
              <a:effectLst/>
            </a:endParaRPr>
          </a:p>
          <a:p>
            <a:pPr lvl="1"/>
            <a:r>
              <a:rPr lang="en-ID" dirty="0">
                <a:effectLst/>
              </a:rPr>
              <a:t>MSW_MLG(config-if-range)#exit</a:t>
            </a:r>
            <a:endParaRPr lang="fr-FR" dirty="0">
              <a:effectLst/>
            </a:endParaRPr>
          </a:p>
          <a:p>
            <a:pPr marL="565150" lvl="1" indent="0">
              <a:buNone/>
            </a:pP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165662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5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5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5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5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 dan Default Gateway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30262"/>
            <a:ext cx="10945837" cy="5077372"/>
          </a:xfrm>
        </p:spPr>
        <p:txBody>
          <a:bodyPr/>
          <a:lstStyle/>
          <a:p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interface configuration </a:t>
            </a:r>
            <a:r>
              <a:rPr lang="en-US" dirty="0" err="1"/>
              <a:t>dari</a:t>
            </a:r>
            <a:r>
              <a:rPr lang="en-US" dirty="0"/>
              <a:t> VLAN 1 dan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pengalamatan</a:t>
            </a:r>
            <a:r>
              <a:rPr lang="en-US" dirty="0"/>
              <a:t> IP pada interface VLAN 1.</a:t>
            </a:r>
          </a:p>
          <a:p>
            <a:pPr lvl="1"/>
            <a:r>
              <a:rPr lang="en-ID" dirty="0">
                <a:effectLst/>
              </a:rPr>
              <a:t>MSW_MLG(config)#int </a:t>
            </a:r>
            <a:r>
              <a:rPr lang="en-ID" dirty="0" err="1">
                <a:effectLst/>
              </a:rPr>
              <a:t>vlan</a:t>
            </a:r>
            <a:r>
              <a:rPr lang="en-ID" dirty="0">
                <a:effectLst/>
              </a:rPr>
              <a:t> 1</a:t>
            </a:r>
          </a:p>
          <a:p>
            <a:pPr lvl="1"/>
            <a:r>
              <a:rPr lang="en-ID" dirty="0">
                <a:effectLst/>
              </a:rPr>
              <a:t>MSW_MLG(config-if)#ip add 192.168.20.66 255.255.255.252</a:t>
            </a:r>
          </a:p>
          <a:p>
            <a:pPr lvl="1"/>
            <a:r>
              <a:rPr lang="en-ID" dirty="0">
                <a:effectLst/>
              </a:rPr>
              <a:t>MSW_MLG(config-if)#no shut</a:t>
            </a:r>
          </a:p>
          <a:p>
            <a:pPr lvl="1"/>
            <a:r>
              <a:rPr lang="en-ID" dirty="0">
                <a:effectLst/>
              </a:rPr>
              <a:t>MSW_MLG(config-if)#exit</a:t>
            </a:r>
            <a:endParaRPr lang="en-US" dirty="0">
              <a:effectLst/>
            </a:endParaRPr>
          </a:p>
          <a:p>
            <a:pPr marL="565150" lvl="1" indent="0">
              <a:buNone/>
            </a:pPr>
            <a:endParaRPr lang="en-US" dirty="0"/>
          </a:p>
          <a:p>
            <a:pPr marL="565150" lvl="1" indent="0">
              <a:buNone/>
            </a:pPr>
            <a:endParaRPr lang="en-US" dirty="0"/>
          </a:p>
          <a:p>
            <a:pPr lvl="1"/>
            <a:endParaRPr lang="fr-FR" dirty="0">
              <a:effectLst/>
            </a:endParaRPr>
          </a:p>
          <a:p>
            <a:pPr marL="565150" lvl="1" indent="0">
              <a:buNone/>
            </a:pP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338320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5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5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5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5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 dan Default Gateway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30262"/>
            <a:ext cx="10945837" cy="5077372"/>
          </a:xfrm>
        </p:spPr>
        <p:txBody>
          <a:bodyPr/>
          <a:lstStyle/>
          <a:p>
            <a:r>
              <a:rPr lang="en-US" dirty="0" err="1"/>
              <a:t>Mengatur</a:t>
            </a:r>
            <a:r>
              <a:rPr lang="en-US" dirty="0"/>
              <a:t> default gateway agar multilayer switch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effectLst/>
              </a:rPr>
              <a:t>MSW_MLG(config)#ip default-gateway 192.168.20.65</a:t>
            </a:r>
          </a:p>
          <a:p>
            <a:pPr marL="565150" lvl="1" indent="0">
              <a:buNone/>
            </a:pPr>
            <a:endParaRPr lang="en-US" dirty="0"/>
          </a:p>
          <a:p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interface gig1/0/1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mode trunk.</a:t>
            </a:r>
          </a:p>
          <a:p>
            <a:pPr lvl="1"/>
            <a:r>
              <a:rPr lang="en-ID" dirty="0">
                <a:effectLst/>
              </a:rPr>
              <a:t>MSW_MLG(config)#int gig1/0/1</a:t>
            </a:r>
          </a:p>
          <a:p>
            <a:pPr lvl="1"/>
            <a:r>
              <a:rPr lang="en-ID" dirty="0">
                <a:effectLst/>
              </a:rPr>
              <a:t>MSW_MLG(config-if)#sw mod trunk</a:t>
            </a:r>
            <a:endParaRPr lang="fr-FR" dirty="0">
              <a:effectLst/>
            </a:endParaRPr>
          </a:p>
          <a:p>
            <a:pPr marL="565150" lvl="1" indent="0">
              <a:buNone/>
            </a:pP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5677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Service Network Time Protocol (NTP)</a:t>
            </a:r>
            <a:endParaRPr lang="en-ID" sz="60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/>
              <a:t>NTP </a:t>
            </a:r>
            <a:r>
              <a:rPr lang="en-US" dirty="0" err="1"/>
              <a:t>merupakan</a:t>
            </a:r>
            <a:r>
              <a:rPr lang="en-US" dirty="0"/>
              <a:t> protocol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sinkronisasi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pada </a:t>
            </a:r>
            <a:r>
              <a:rPr lang="en-US" dirty="0" err="1"/>
              <a:t>sistem</a:t>
            </a:r>
            <a:r>
              <a:rPr lang="en-US" dirty="0"/>
              <a:t> computer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referensi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di </a:t>
            </a:r>
            <a:r>
              <a:rPr lang="en-US" dirty="0" err="1"/>
              <a:t>jaringan</a:t>
            </a:r>
            <a:r>
              <a:rPr lang="en-US" dirty="0"/>
              <a:t>. NTP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Client/Server.</a:t>
            </a:r>
          </a:p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mengaktifkan</a:t>
            </a:r>
            <a:r>
              <a:rPr lang="en-US" dirty="0"/>
              <a:t> service NTP pada server0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mengklik</a:t>
            </a:r>
            <a:r>
              <a:rPr lang="en-US" dirty="0"/>
              <a:t> menu Services -&gt; NTP -&gt; Set Service </a:t>
            </a:r>
            <a:r>
              <a:rPr lang="en-US" dirty="0" err="1"/>
              <a:t>ke</a:t>
            </a:r>
            <a:r>
              <a:rPr lang="en-US" dirty="0"/>
              <a:t> On.</a:t>
            </a:r>
          </a:p>
          <a:p>
            <a:r>
              <a:rPr lang="en-US" dirty="0"/>
              <a:t>Di </a:t>
            </a:r>
            <a:r>
              <a:rPr lang="en-US" dirty="0" err="1"/>
              <a:t>sini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menset</a:t>
            </a:r>
            <a:r>
              <a:rPr lang="en-US" dirty="0"/>
              <a:t> NTP </a:t>
            </a:r>
            <a:r>
              <a:rPr lang="en-US" dirty="0" err="1"/>
              <a:t>nya</a:t>
            </a:r>
            <a:r>
              <a:rPr lang="en-US" dirty="0"/>
              <a:t> pada </a:t>
            </a:r>
            <a:r>
              <a:rPr lang="en-US" dirty="0" err="1"/>
              <a:t>tanggal</a:t>
            </a:r>
            <a:r>
              <a:rPr lang="en-US" dirty="0"/>
              <a:t> 02 </a:t>
            </a:r>
            <a:r>
              <a:rPr lang="en-US" dirty="0" err="1"/>
              <a:t>Juli</a:t>
            </a:r>
            <a:r>
              <a:rPr lang="en-US" dirty="0"/>
              <a:t> 2022 </a:t>
            </a:r>
            <a:r>
              <a:rPr lang="en-US" dirty="0" err="1"/>
              <a:t>tepat</a:t>
            </a:r>
            <a:r>
              <a:rPr lang="en-US" dirty="0"/>
              <a:t> jam 12:00:00 PM</a:t>
            </a:r>
          </a:p>
          <a:p>
            <a:pPr marL="10795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F7EBBA-05DE-D9C3-1DF7-DB64FF2C9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047" y="4636321"/>
            <a:ext cx="5319221" cy="1447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830B3D-49A3-1578-C949-CB1B86F69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101" y="4278742"/>
            <a:ext cx="3504239" cy="252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812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5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Memverifikasi</a:t>
            </a:r>
            <a:r>
              <a:rPr lang="en-ID" sz="5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5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Pengaturan</a:t>
            </a:r>
            <a:r>
              <a:rPr lang="en-ID" sz="5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Default Gateway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30262"/>
            <a:ext cx="10945837" cy="5077372"/>
          </a:xfrm>
        </p:spPr>
        <p:txBody>
          <a:bodyPr/>
          <a:lstStyle/>
          <a:p>
            <a:r>
              <a:rPr lang="en-US" dirty="0" err="1">
                <a:effectLst/>
              </a:rPr>
              <a:t>Menggunakan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</a:t>
            </a:r>
            <a:r>
              <a:rPr lang="en-US" dirty="0" err="1"/>
              <a:t>erintah</a:t>
            </a:r>
            <a:r>
              <a:rPr lang="en-US" dirty="0"/>
              <a:t> do show run | include </a:t>
            </a:r>
            <a:r>
              <a:rPr lang="en-US" dirty="0" err="1"/>
              <a:t>ip</a:t>
            </a:r>
            <a:r>
              <a:rPr lang="en-US" dirty="0"/>
              <a:t> default-gateway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memverifikasi</a:t>
            </a:r>
            <a:r>
              <a:rPr lang="en-US" dirty="0"/>
              <a:t> </a:t>
            </a:r>
            <a:r>
              <a:rPr lang="en-US" dirty="0" err="1"/>
              <a:t>pengaturan</a:t>
            </a:r>
            <a:r>
              <a:rPr lang="en-US" dirty="0"/>
              <a:t> default gateway pada multilayer switch.</a:t>
            </a:r>
          </a:p>
          <a:p>
            <a:pPr lvl="1"/>
            <a:r>
              <a:rPr lang="en-US" dirty="0">
                <a:effectLst/>
              </a:rPr>
              <a:t>MSW_MLG(config-if)#do show run | include </a:t>
            </a:r>
            <a:r>
              <a:rPr lang="en-US" dirty="0" err="1">
                <a:effectLst/>
              </a:rPr>
              <a:t>ip</a:t>
            </a:r>
            <a:r>
              <a:rPr lang="en-US" dirty="0">
                <a:effectLst/>
              </a:rPr>
              <a:t> default-gateway</a:t>
            </a:r>
          </a:p>
          <a:p>
            <a:pPr marL="565150" lvl="1" indent="0">
              <a:buNone/>
            </a:pPr>
            <a:r>
              <a:rPr lang="en-US" dirty="0">
                <a:effectLst/>
              </a:rPr>
              <a:t>	</a:t>
            </a:r>
            <a:r>
              <a:rPr lang="en-US" dirty="0" err="1">
                <a:effectLst/>
              </a:rPr>
              <a:t>ip</a:t>
            </a:r>
            <a:r>
              <a:rPr lang="en-US" dirty="0">
                <a:effectLst/>
              </a:rPr>
              <a:t> default-gateway 192.168.20.65</a:t>
            </a: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893477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7000"/>
              </a:lnSpc>
            </a:pPr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Username-Password Console dan Password Privilege Mode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Mengatur</a:t>
            </a:r>
            <a:r>
              <a:rPr lang="en-US" dirty="0"/>
              <a:t> Username - Password Console,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username-password console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command username {</a:t>
            </a:r>
            <a:r>
              <a:rPr lang="en-US" dirty="0" err="1"/>
              <a:t>isi</a:t>
            </a:r>
            <a:r>
              <a:rPr lang="en-US" dirty="0"/>
              <a:t> username} password {</a:t>
            </a:r>
            <a:r>
              <a:rPr lang="en-US" dirty="0" err="1"/>
              <a:t>isi</a:t>
            </a:r>
            <a:r>
              <a:rPr lang="en-US" dirty="0"/>
              <a:t> password}.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router dan switch username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 err="1"/>
              <a:t>bima</a:t>
            </a:r>
            <a:r>
              <a:rPr lang="en-US" dirty="0"/>
              <a:t> dan password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 err="1"/>
              <a:t>sakti</a:t>
            </a:r>
            <a:r>
              <a:rPr lang="en-US" dirty="0"/>
              <a:t>.</a:t>
            </a:r>
          </a:p>
          <a:p>
            <a:pPr lvl="1"/>
            <a:r>
              <a:rPr lang="en-ID" dirty="0">
                <a:effectLst/>
              </a:rPr>
              <a:t>MSW_MLG(config-if)#username </a:t>
            </a:r>
            <a:r>
              <a:rPr lang="en-ID" dirty="0" err="1">
                <a:effectLst/>
              </a:rPr>
              <a:t>bima</a:t>
            </a:r>
            <a:r>
              <a:rPr lang="en-ID" dirty="0">
                <a:effectLst/>
              </a:rPr>
              <a:t> password </a:t>
            </a:r>
            <a:r>
              <a:rPr lang="en-ID" dirty="0" err="1">
                <a:effectLst/>
              </a:rPr>
              <a:t>sakti</a:t>
            </a:r>
            <a:endParaRPr lang="en-ID" dirty="0">
              <a:effectLst/>
            </a:endParaRPr>
          </a:p>
          <a:p>
            <a:pPr lvl="1"/>
            <a:r>
              <a:rPr lang="en-ID" dirty="0">
                <a:effectLst/>
              </a:rPr>
              <a:t>MSW_MLG(config)#line console 0</a:t>
            </a:r>
          </a:p>
          <a:p>
            <a:pPr lvl="1"/>
            <a:r>
              <a:rPr lang="en-ID" dirty="0">
                <a:effectLst/>
              </a:rPr>
              <a:t>MSW_MLG(config-line)#login 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2993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7000"/>
              </a:lnSpc>
            </a:pPr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Username-Password Console dan Password Privilege Mode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Mengatur</a:t>
            </a:r>
            <a:r>
              <a:rPr lang="en-US" dirty="0"/>
              <a:t> Password Privilege Mode,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password privilege mode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command enable secret {</a:t>
            </a:r>
            <a:r>
              <a:rPr lang="en-US" dirty="0" err="1"/>
              <a:t>isi</a:t>
            </a:r>
            <a:r>
              <a:rPr lang="en-US" dirty="0"/>
              <a:t> password privilege}.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router dan switch password privilege mode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 err="1"/>
              <a:t>sakti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effectLst/>
              </a:rPr>
              <a:t>MSW_MLG(config-line)#enable secret </a:t>
            </a:r>
            <a:r>
              <a:rPr lang="en-US" dirty="0" err="1">
                <a:effectLst/>
              </a:rPr>
              <a:t>sakti</a:t>
            </a:r>
            <a:endParaRPr lang="en-US" dirty="0">
              <a:effectLst/>
            </a:endParaRPr>
          </a:p>
          <a:p>
            <a:pPr marL="565150" lvl="1" indent="0">
              <a:buNone/>
            </a:pPr>
            <a:endParaRPr lang="en-US" dirty="0"/>
          </a:p>
          <a:p>
            <a:r>
              <a:rPr lang="en-US" dirty="0"/>
              <a:t>Agar username-password console dan password privilege mode </a:t>
            </a:r>
            <a:r>
              <a:rPr lang="en-US" dirty="0" err="1"/>
              <a:t>aman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hacker,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encryption. </a:t>
            </a:r>
            <a:endParaRPr lang="en-ID" dirty="0">
              <a:effectLst/>
            </a:endParaRPr>
          </a:p>
          <a:p>
            <a:pPr lvl="1"/>
            <a:r>
              <a:rPr lang="en-ID" dirty="0">
                <a:effectLst/>
              </a:rPr>
              <a:t>MSW_MLG(config)#service password-encryption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6125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7000"/>
              </a:lnSpc>
            </a:pPr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Secure Shell (SSH) Server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domain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“nusantara.com”.</a:t>
            </a:r>
          </a:p>
          <a:p>
            <a:pPr lvl="1"/>
            <a:r>
              <a:rPr lang="en-ID" dirty="0">
                <a:effectLst/>
              </a:rPr>
              <a:t>MSW_SUB(config)#ip domain-name nusantara.com</a:t>
            </a:r>
          </a:p>
          <a:p>
            <a:pPr marL="565150" lvl="1" indent="0">
              <a:buNone/>
            </a:pPr>
            <a:endParaRPr lang="en-US" dirty="0"/>
          </a:p>
          <a:p>
            <a:r>
              <a:rPr lang="en-US" dirty="0" err="1"/>
              <a:t>Membuat</a:t>
            </a:r>
            <a:r>
              <a:rPr lang="en-US" dirty="0"/>
              <a:t> RSA Key </a:t>
            </a:r>
            <a:r>
              <a:rPr lang="en-US" dirty="0" err="1"/>
              <a:t>dengan</a:t>
            </a:r>
            <a:r>
              <a:rPr lang="en-US" dirty="0"/>
              <a:t> modulus 1024.</a:t>
            </a:r>
          </a:p>
          <a:p>
            <a:pPr lvl="1"/>
            <a:r>
              <a:rPr lang="en-US" dirty="0">
                <a:effectLst/>
              </a:rPr>
              <a:t>MSW_MLG(config)#crypto key generate </a:t>
            </a:r>
            <a:r>
              <a:rPr lang="en-US" dirty="0" err="1">
                <a:effectLst/>
              </a:rPr>
              <a:t>rsa</a:t>
            </a:r>
            <a:r>
              <a:rPr lang="en-US" dirty="0">
                <a:effectLst/>
              </a:rPr>
              <a:t> general-keys modulus 1024</a:t>
            </a:r>
          </a:p>
          <a:p>
            <a:pPr marL="565150" lvl="1" indent="0">
              <a:buNone/>
            </a:pPr>
            <a:endParaRPr lang="en-US" dirty="0">
              <a:effectLst/>
            </a:endParaRPr>
          </a:p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otentikasi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yang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SSH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login </a:t>
            </a:r>
            <a:r>
              <a:rPr lang="en-US" b="1" dirty="0" err="1"/>
              <a:t>bima</a:t>
            </a:r>
            <a:r>
              <a:rPr lang="en-US" dirty="0"/>
              <a:t> dan password </a:t>
            </a:r>
            <a:r>
              <a:rPr lang="en-US" b="1" dirty="0" err="1"/>
              <a:t>sakti</a:t>
            </a:r>
            <a:r>
              <a:rPr lang="en-US" dirty="0"/>
              <a:t>.</a:t>
            </a:r>
          </a:p>
          <a:p>
            <a:pPr lvl="1"/>
            <a:r>
              <a:rPr lang="en-ID" dirty="0">
                <a:effectLst/>
              </a:rPr>
              <a:t>MSW_MLG(config)#username </a:t>
            </a:r>
            <a:r>
              <a:rPr lang="en-ID" dirty="0" err="1">
                <a:effectLst/>
              </a:rPr>
              <a:t>bima</a:t>
            </a:r>
            <a:r>
              <a:rPr lang="en-ID" dirty="0">
                <a:effectLst/>
              </a:rPr>
              <a:t> password </a:t>
            </a:r>
            <a:r>
              <a:rPr lang="en-ID" dirty="0" err="1">
                <a:effectLst/>
              </a:rPr>
              <a:t>sakti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970186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7000"/>
              </a:lnSpc>
            </a:pPr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Secure Shell (SSH) Server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4"/>
            <a:ext cx="10945837" cy="3866310"/>
          </a:xfrm>
        </p:spPr>
        <p:txBody>
          <a:bodyPr/>
          <a:lstStyle/>
          <a:p>
            <a:r>
              <a:rPr lang="en-US" dirty="0" err="1"/>
              <a:t>Mengaktifkan</a:t>
            </a:r>
            <a:r>
              <a:rPr lang="en-US" dirty="0"/>
              <a:t> SSH pada line virtual teletype (</a:t>
            </a:r>
            <a:r>
              <a:rPr lang="en-US" dirty="0" err="1"/>
              <a:t>vty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5 </a:t>
            </a:r>
            <a:r>
              <a:rPr lang="en-US" dirty="0" err="1"/>
              <a:t>pengguna</a:t>
            </a:r>
            <a:r>
              <a:rPr lang="en-US" dirty="0"/>
              <a:t>.</a:t>
            </a:r>
            <a:endParaRPr lang="en-US" dirty="0">
              <a:effectLst/>
            </a:endParaRPr>
          </a:p>
          <a:p>
            <a:pPr lvl="1"/>
            <a:r>
              <a:rPr lang="en-US" dirty="0">
                <a:effectLst/>
              </a:rPr>
              <a:t>MSW_MLG(config)#line </a:t>
            </a:r>
            <a:r>
              <a:rPr lang="en-US" dirty="0" err="1">
                <a:effectLst/>
              </a:rPr>
              <a:t>vty</a:t>
            </a:r>
            <a:r>
              <a:rPr lang="en-US" dirty="0">
                <a:effectLst/>
              </a:rPr>
              <a:t> 0 4</a:t>
            </a:r>
          </a:p>
          <a:p>
            <a:pPr marL="565150" lvl="1" indent="0">
              <a:buNone/>
            </a:pPr>
            <a:endParaRPr lang="en-US" dirty="0">
              <a:effectLst/>
            </a:endParaRPr>
          </a:p>
          <a:p>
            <a:r>
              <a:rPr lang="en-US" dirty="0" err="1"/>
              <a:t>Mengotentikasi</a:t>
            </a:r>
            <a:r>
              <a:rPr lang="en-US" dirty="0"/>
              <a:t> </a:t>
            </a:r>
            <a:r>
              <a:rPr lang="en-US" dirty="0" err="1"/>
              <a:t>keseluruhan</a:t>
            </a:r>
            <a:r>
              <a:rPr lang="en-US" dirty="0"/>
              <a:t> </a:t>
            </a:r>
            <a:r>
              <a:rPr lang="en-US" dirty="0" err="1"/>
              <a:t>sesi</a:t>
            </a:r>
            <a:r>
              <a:rPr lang="en-US" dirty="0"/>
              <a:t> incoming virtual terminal </a:t>
            </a:r>
            <a:r>
              <a:rPr lang="en-US" dirty="0" err="1"/>
              <a:t>menggunakan</a:t>
            </a:r>
            <a:r>
              <a:rPr lang="en-US" dirty="0"/>
              <a:t> local username database.</a:t>
            </a:r>
            <a:endParaRPr lang="en-US" dirty="0">
              <a:effectLst/>
            </a:endParaRPr>
          </a:p>
          <a:p>
            <a:pPr lvl="1"/>
            <a:r>
              <a:rPr lang="en-US" dirty="0">
                <a:effectLst/>
              </a:rPr>
              <a:t>MSW_MLG(config-line)#login local</a:t>
            </a:r>
          </a:p>
          <a:p>
            <a:pPr marL="565150" lvl="1" indent="0">
              <a:buNone/>
            </a:pPr>
            <a:endParaRPr lang="en-US" dirty="0">
              <a:effectLst/>
            </a:endParaRPr>
          </a:p>
          <a:p>
            <a:r>
              <a:rPr lang="en-US" dirty="0" err="1"/>
              <a:t>Mengatur</a:t>
            </a:r>
            <a:r>
              <a:rPr lang="en-US" dirty="0"/>
              <a:t> SSH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protokol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terkoneksi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line </a:t>
            </a:r>
            <a:r>
              <a:rPr lang="en-US" dirty="0" err="1"/>
              <a:t>vty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effectLst/>
              </a:rPr>
              <a:t>MSW_MLG(config-line)#transport input </a:t>
            </a:r>
            <a:r>
              <a:rPr lang="en-US" dirty="0" err="1">
                <a:effectLst/>
              </a:rPr>
              <a:t>ssh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2320306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Memverifikasi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dan </a:t>
            </a: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Menyimpan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Konfigurasi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B7EFBC-E0D0-C858-3CBC-D41E81431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aktif</a:t>
            </a:r>
            <a:r>
              <a:rPr lang="en-US" dirty="0"/>
              <a:t> di RAM.</a:t>
            </a:r>
          </a:p>
          <a:p>
            <a:pPr lvl="1"/>
            <a:r>
              <a:rPr lang="en-US" dirty="0">
                <a:effectLst/>
              </a:rPr>
              <a:t>MSW_MLG </a:t>
            </a:r>
            <a:r>
              <a:rPr lang="en-ID" dirty="0">
                <a:effectLst/>
              </a:rPr>
              <a:t>#show run</a:t>
            </a: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r>
              <a:rPr lang="en-ID" dirty="0" err="1"/>
              <a:t>Menyimpan</a:t>
            </a:r>
            <a:r>
              <a:rPr lang="en-ID" dirty="0"/>
              <a:t> </a:t>
            </a:r>
            <a:r>
              <a:rPr lang="en-ID" dirty="0" err="1"/>
              <a:t>konfigurasi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permanen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RAM </a:t>
            </a:r>
            <a:r>
              <a:rPr lang="en-ID" dirty="0" err="1"/>
              <a:t>ke</a:t>
            </a:r>
            <a:r>
              <a:rPr lang="en-ID" dirty="0"/>
              <a:t> NVRAM.</a:t>
            </a:r>
          </a:p>
          <a:p>
            <a:pPr lvl="1"/>
            <a:r>
              <a:rPr lang="en-US" dirty="0" err="1">
                <a:effectLst/>
              </a:rPr>
              <a:t>MSW_MLG#copy</a:t>
            </a:r>
            <a:r>
              <a:rPr lang="en-US" dirty="0">
                <a:effectLst/>
              </a:rPr>
              <a:t> run start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113001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26"/>
          <p:cNvSpPr txBox="1">
            <a:spLocks noGrp="1"/>
          </p:cNvSpPr>
          <p:nvPr>
            <p:ph type="body" idx="1"/>
          </p:nvPr>
        </p:nvSpPr>
        <p:spPr>
          <a:xfrm>
            <a:off x="4011425" y="1724706"/>
            <a:ext cx="7389300" cy="32795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ID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engatur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alokasi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alamat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</a:t>
            </a:r>
            <a:r>
              <a:rPr lang="en-ID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secara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DHCP pada PC Client MK1 dan MK2</a:t>
            </a:r>
          </a:p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</a:t>
            </a:r>
            <a:r>
              <a:rPr lang="en-ID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lakukan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uji </a:t>
            </a:r>
            <a:r>
              <a:rPr lang="en-ID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coba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PING </a:t>
            </a:r>
            <a:r>
              <a:rPr lang="en-ID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antar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PC Client.</a:t>
            </a:r>
          </a:p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Melakukan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uji </a:t>
            </a:r>
            <a:r>
              <a:rPr lang="en-ID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coba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SSH via PC Client.</a:t>
            </a:r>
            <a:endParaRPr lang="en-ID" sz="24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862" name="Google Shape;3862;p26"/>
          <p:cNvSpPr txBox="1">
            <a:spLocks noGrp="1"/>
          </p:cNvSpPr>
          <p:nvPr>
            <p:ph type="title"/>
          </p:nvPr>
        </p:nvSpPr>
        <p:spPr>
          <a:xfrm>
            <a:off x="4011425" y="167737"/>
            <a:ext cx="7389300" cy="11243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Konfigurasi di PC Client LAN Malang (Marketing)</a:t>
            </a:r>
            <a:endParaRPr sz="3600" dirty="0"/>
          </a:p>
        </p:txBody>
      </p:sp>
      <p:sp>
        <p:nvSpPr>
          <p:cNvPr id="3863" name="Google Shape;3863;p26"/>
          <p:cNvSpPr/>
          <p:nvPr/>
        </p:nvSpPr>
        <p:spPr>
          <a:xfrm>
            <a:off x="986700" y="1014376"/>
            <a:ext cx="1454767" cy="120532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>
                  <a:noFill/>
                </a:ln>
                <a:solidFill>
                  <a:schemeClr val="lt1"/>
                </a:solidFill>
                <a:latin typeface="Barlow;900"/>
              </a:rPr>
              <a:t>11</a:t>
            </a:r>
            <a:endParaRPr b="0" i="0" dirty="0">
              <a:ln>
                <a:noFill/>
              </a:ln>
              <a:solidFill>
                <a:schemeClr val="lt1"/>
              </a:solidFill>
              <a:latin typeface="Barlow;900"/>
            </a:endParaRPr>
          </a:p>
        </p:txBody>
      </p:sp>
    </p:spTree>
    <p:extLst>
      <p:ext uri="{BB962C8B-B14F-4D97-AF65-F5344CB8AC3E}">
        <p14:creationId xmlns:p14="http://schemas.microsoft.com/office/powerpoint/2010/main" val="41428569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Konfigurasi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DHCP Client pada PC Client MK1 dan MK2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B7EFBC-E0D0-C858-3CBC-D41E81431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/>
              <a:t>PC Client MK1.</a:t>
            </a: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lvl="1"/>
            <a:endParaRPr lang="en-ID" dirty="0"/>
          </a:p>
          <a:p>
            <a:pPr lvl="1"/>
            <a:endParaRPr lang="en-ID" dirty="0">
              <a:effectLst/>
            </a:endParaRPr>
          </a:p>
          <a:p>
            <a:r>
              <a:rPr lang="en-ID" dirty="0"/>
              <a:t>PC Client MK2.</a:t>
            </a:r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28BD1-5CF2-4B29-B2A4-2C3425431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924" y="1963503"/>
            <a:ext cx="4794125" cy="2221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646B68-06BA-6136-F972-C14B9715D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924" y="4636162"/>
            <a:ext cx="4794125" cy="223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4886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just">
              <a:lnSpc>
                <a:spcPct val="107000"/>
              </a:lnSpc>
            </a:pP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		</a:t>
            </a: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lakukan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uji 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coba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ping 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antar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PC Client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B7EFBC-E0D0-C858-3CBC-D41E81431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Coba</a:t>
            </a:r>
            <a:r>
              <a:rPr lang="en-US" dirty="0"/>
              <a:t> PING PC Client yang VLAN-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(MK1 dan MK2)</a:t>
            </a:r>
          </a:p>
          <a:p>
            <a:pPr marL="107950" indent="0">
              <a:buNone/>
            </a:pPr>
            <a:r>
              <a:rPr lang="en-US" dirty="0"/>
              <a:t>	</a:t>
            </a: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E3D24-9C46-F6DD-981D-DF2D871F9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385" y="3098153"/>
            <a:ext cx="4779325" cy="207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5059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just">
              <a:lnSpc>
                <a:spcPct val="107000"/>
              </a:lnSpc>
            </a:pP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		</a:t>
            </a: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lakukan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uji 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coba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ping 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antar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PC Client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B7EFBC-E0D0-C858-3CBC-D41E81431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Coba</a:t>
            </a:r>
            <a:r>
              <a:rPr lang="en-US" dirty="0"/>
              <a:t> PING PC Client </a:t>
            </a:r>
            <a:r>
              <a:rPr lang="en-US" dirty="0" err="1"/>
              <a:t>beda</a:t>
            </a:r>
            <a:r>
              <a:rPr lang="en-US" dirty="0"/>
              <a:t> Router (MK1, Malang – AC1, Kediri)</a:t>
            </a:r>
          </a:p>
          <a:p>
            <a:pPr marL="107950" indent="0">
              <a:buNone/>
            </a:pPr>
            <a:r>
              <a:rPr lang="en-US" dirty="0"/>
              <a:t>	</a:t>
            </a: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marL="565150" lvl="1" indent="0">
              <a:buNone/>
            </a:pPr>
            <a:endParaRPr lang="en-ID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8D23C-90AF-DE33-4F5D-4F24DA1AD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769" y="2876478"/>
            <a:ext cx="4495110" cy="190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2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26"/>
          <p:cNvSpPr txBox="1">
            <a:spLocks noGrp="1"/>
          </p:cNvSpPr>
          <p:nvPr>
            <p:ph type="body" idx="1"/>
          </p:nvPr>
        </p:nvSpPr>
        <p:spPr>
          <a:xfrm>
            <a:off x="4011425" y="1724706"/>
            <a:ext cx="7389300" cy="32795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>
              <a:lnSpc>
                <a:spcPct val="107000"/>
              </a:lnSpc>
              <a:buNone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mengkonfigurasi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router pada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kantor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pusat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Surabaya,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saya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PC-PT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nama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Conf_RTR_SUB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melalui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kabel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console.</a:t>
            </a:r>
          </a:p>
          <a:p>
            <a:pPr marL="0" lvl="0" indent="0" algn="just">
              <a:lnSpc>
                <a:spcPct val="107000"/>
              </a:lnSpc>
              <a:buNone/>
            </a:pPr>
            <a:endParaRPr lang="en-ID" sz="18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Hostname.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Interface.</a:t>
            </a:r>
          </a:p>
          <a:p>
            <a:pPr marL="34290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Username-Password Console dan Password Privilege Mode .</a:t>
            </a:r>
          </a:p>
          <a:p>
            <a:pPr marL="34290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Secure Shell (SSH) Server.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Server Dynamic Host Configuration Protocol (DHCP).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routing protocol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EnhancedInterior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Gateway Routing Protocol</a:t>
            </a:r>
          </a:p>
          <a:p>
            <a:pPr marL="0" lvl="0" indent="0" algn="just">
              <a:lnSpc>
                <a:spcPct val="107000"/>
              </a:lnSpc>
              <a:buNone/>
            </a:pP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(EIGRP).</a:t>
            </a:r>
          </a:p>
        </p:txBody>
      </p:sp>
      <p:sp>
        <p:nvSpPr>
          <p:cNvPr id="3862" name="Google Shape;3862;p26"/>
          <p:cNvSpPr txBox="1">
            <a:spLocks noGrp="1"/>
          </p:cNvSpPr>
          <p:nvPr>
            <p:ph type="title"/>
          </p:nvPr>
        </p:nvSpPr>
        <p:spPr>
          <a:xfrm>
            <a:off x="4011425" y="167737"/>
            <a:ext cx="7389300" cy="11243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Konfigurasi pada Router</a:t>
            </a:r>
            <a:br>
              <a:rPr lang="en" sz="3600" dirty="0"/>
            </a:br>
            <a:r>
              <a:rPr lang="en" sz="3600" dirty="0"/>
              <a:t>RTR_SUB</a:t>
            </a:r>
            <a:endParaRPr sz="3600" dirty="0"/>
          </a:p>
        </p:txBody>
      </p:sp>
      <p:sp>
        <p:nvSpPr>
          <p:cNvPr id="3863" name="Google Shape;3863;p26"/>
          <p:cNvSpPr/>
          <p:nvPr/>
        </p:nvSpPr>
        <p:spPr>
          <a:xfrm>
            <a:off x="986700" y="1014376"/>
            <a:ext cx="1454767" cy="120532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lt1"/>
                </a:solidFill>
                <a:latin typeface="Barlow;900"/>
              </a:rPr>
              <a:t>0</a:t>
            </a:r>
            <a:r>
              <a:rPr lang="en-US" b="0" i="0" dirty="0">
                <a:ln>
                  <a:noFill/>
                </a:ln>
                <a:solidFill>
                  <a:schemeClr val="lt1"/>
                </a:solidFill>
                <a:latin typeface="Barlow;900"/>
              </a:rPr>
              <a:t>3</a:t>
            </a:r>
            <a:endParaRPr b="0" i="0" dirty="0">
              <a:ln>
                <a:noFill/>
              </a:ln>
              <a:solidFill>
                <a:schemeClr val="lt1"/>
              </a:solidFill>
              <a:latin typeface="Barlow;900"/>
            </a:endParaRPr>
          </a:p>
        </p:txBody>
      </p:sp>
    </p:spTree>
    <p:extLst>
      <p:ext uri="{BB962C8B-B14F-4D97-AF65-F5344CB8AC3E}">
        <p14:creationId xmlns:p14="http://schemas.microsoft.com/office/powerpoint/2010/main" val="40309086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just">
              <a:lnSpc>
                <a:spcPct val="107000"/>
              </a:lnSpc>
            </a:pP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		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Melakukan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uji 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coba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SSH via PC Client.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B7EFBC-E0D0-C858-3CBC-D41E81431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/>
              <a:t>Melakukan</a:t>
            </a:r>
            <a:r>
              <a:rPr lang="en-US" dirty="0"/>
              <a:t> uji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koneksi</a:t>
            </a:r>
            <a:r>
              <a:rPr lang="en-US" dirty="0"/>
              <a:t> SSH </a:t>
            </a:r>
            <a:r>
              <a:rPr lang="en-US" dirty="0" err="1"/>
              <a:t>ke</a:t>
            </a:r>
            <a:r>
              <a:rPr lang="en-US" dirty="0"/>
              <a:t> MSW_MLG </a:t>
            </a:r>
            <a:r>
              <a:rPr lang="en-US" dirty="0" err="1"/>
              <a:t>dari</a:t>
            </a:r>
            <a:r>
              <a:rPr lang="en-US" dirty="0"/>
              <a:t> PC Client MK2.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	</a:t>
            </a: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6B1F3-FBD0-8D73-4CAF-FE414D27E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13" y="2640587"/>
            <a:ext cx="5212532" cy="2042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7BAB18-6725-CDC5-7077-D603E933D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918" y="4418076"/>
            <a:ext cx="5730696" cy="213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959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just">
              <a:lnSpc>
                <a:spcPct val="107000"/>
              </a:lnSpc>
            </a:pP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		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Melakukan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uji 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coba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SSH via PC Client.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B7EFBC-E0D0-C858-3CBC-D41E81431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/>
              <a:t>Melakukan</a:t>
            </a:r>
            <a:r>
              <a:rPr lang="en-US" dirty="0"/>
              <a:t> uji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koneksi</a:t>
            </a:r>
            <a:r>
              <a:rPr lang="en-US" dirty="0"/>
              <a:t> SSH </a:t>
            </a:r>
            <a:r>
              <a:rPr lang="en-US" dirty="0" err="1"/>
              <a:t>ke</a:t>
            </a:r>
            <a:r>
              <a:rPr lang="en-US" dirty="0"/>
              <a:t> RTR_MLG </a:t>
            </a:r>
            <a:r>
              <a:rPr lang="en-US" dirty="0" err="1"/>
              <a:t>dari</a:t>
            </a:r>
            <a:r>
              <a:rPr lang="en-US" dirty="0"/>
              <a:t> PC Client MK2.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	</a:t>
            </a: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3B2C0-AD15-B946-3687-13B32906C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13" y="2686653"/>
            <a:ext cx="5250635" cy="2049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BB2A8D-3411-8BBA-2FCF-2B280ADEF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496" y="4348057"/>
            <a:ext cx="5235394" cy="22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5813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26"/>
          <p:cNvSpPr txBox="1">
            <a:spLocks noGrp="1"/>
          </p:cNvSpPr>
          <p:nvPr>
            <p:ph type="body" idx="1"/>
          </p:nvPr>
        </p:nvSpPr>
        <p:spPr>
          <a:xfrm>
            <a:off x="4011425" y="1425448"/>
            <a:ext cx="7389300" cy="32795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US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US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IP.</a:t>
            </a:r>
          </a:p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ID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User dan Password Login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</a:t>
            </a:r>
            <a:r>
              <a:rPr lang="en-ID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SDN.</a:t>
            </a:r>
          </a:p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ID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Topologi</a:t>
            </a:r>
            <a:r>
              <a:rPr lang="en-ID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Discovery.</a:t>
            </a:r>
          </a:p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Pengumpulan</a:t>
            </a:r>
            <a:r>
              <a:rPr lang="en-ID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Informasi</a:t>
            </a:r>
            <a:r>
              <a:rPr lang="en-ID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ID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SDN Controller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Path Trace di SDN Controller</a:t>
            </a:r>
          </a:p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Konfigurasi</a:t>
            </a:r>
            <a:r>
              <a:rPr lang="en-ID" sz="2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DNS, NTP, dan Syslog di SDN Controller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ID" sz="24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endParaRPr lang="en-ID" sz="24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endParaRPr lang="en-ID" sz="24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endParaRPr lang="en-ID" sz="24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endParaRPr lang="en-ID" sz="24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862" name="Google Shape;3862;p26"/>
          <p:cNvSpPr txBox="1">
            <a:spLocks noGrp="1"/>
          </p:cNvSpPr>
          <p:nvPr>
            <p:ph type="title"/>
          </p:nvPr>
        </p:nvSpPr>
        <p:spPr>
          <a:xfrm>
            <a:off x="4011425" y="167737"/>
            <a:ext cx="7389300" cy="11243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Konfigurasi PT-Controller0</a:t>
            </a:r>
            <a:endParaRPr sz="3600" dirty="0"/>
          </a:p>
        </p:txBody>
      </p:sp>
      <p:sp>
        <p:nvSpPr>
          <p:cNvPr id="3863" name="Google Shape;3863;p26"/>
          <p:cNvSpPr/>
          <p:nvPr/>
        </p:nvSpPr>
        <p:spPr>
          <a:xfrm>
            <a:off x="986700" y="1014376"/>
            <a:ext cx="1454767" cy="120532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>
                  <a:noFill/>
                </a:ln>
                <a:solidFill>
                  <a:schemeClr val="lt1"/>
                </a:solidFill>
                <a:latin typeface="Barlow;900"/>
              </a:rPr>
              <a:t>12</a:t>
            </a:r>
            <a:endParaRPr b="0" i="0" dirty="0">
              <a:ln>
                <a:noFill/>
              </a:ln>
              <a:solidFill>
                <a:schemeClr val="lt1"/>
              </a:solidFill>
              <a:latin typeface="Barlow;900"/>
            </a:endParaRPr>
          </a:p>
        </p:txBody>
      </p:sp>
    </p:spTree>
    <p:extLst>
      <p:ext uri="{BB962C8B-B14F-4D97-AF65-F5344CB8AC3E}">
        <p14:creationId xmlns:p14="http://schemas.microsoft.com/office/powerpoint/2010/main" val="18087428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Global Settings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AEBCF-4A5A-B206-1C39-4FEE21E38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611" y="1963503"/>
            <a:ext cx="5041897" cy="44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644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secara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Static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17B850-E4E5-438B-C038-55373A3B7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076" y="1881569"/>
            <a:ext cx="5265876" cy="477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2138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Konektivitas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dari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Controller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E07CF-EA1A-9247-361A-DE2042C27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931" y="1746142"/>
            <a:ext cx="5187143" cy="511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6652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Memverifikasi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Koneksi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Controller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96059-7C2F-6E7A-B608-9A1BBE0E0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227" y="1849066"/>
            <a:ext cx="5373674" cy="482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60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User dan Password Login </a:t>
            </a: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SDN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FC57A5E-5E3B-2E2D-605F-4B3029527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user dan password </a:t>
            </a:r>
            <a:r>
              <a:rPr lang="en-US" dirty="0" err="1"/>
              <a:t>untuk</a:t>
            </a:r>
            <a:r>
              <a:rPr lang="en-US" dirty="0"/>
              <a:t> login </a:t>
            </a:r>
            <a:r>
              <a:rPr lang="en-US" dirty="0" err="1"/>
              <a:t>ke</a:t>
            </a:r>
            <a:r>
              <a:rPr lang="en-US" dirty="0"/>
              <a:t> SDN. Buka web controller.nusantara.com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masukkan</a:t>
            </a:r>
            <a:r>
              <a:rPr lang="en-US" dirty="0"/>
              <a:t> detail login.</a:t>
            </a:r>
          </a:p>
          <a:p>
            <a:pPr marL="107950" indent="0">
              <a:buNone/>
            </a:pP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3C483-A862-102F-DEB5-F12DFA9DC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347" y="2853555"/>
            <a:ext cx="5105842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4818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Kredensial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Admin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07758D-3029-A922-075D-FE8058983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784" y="2053385"/>
            <a:ext cx="5113463" cy="43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5078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Topologi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Discovery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6D798-834C-E165-F72B-A3CFBFA9A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023" y="2917604"/>
            <a:ext cx="3375953" cy="3749365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454A0D9-E8D6-2877-1CAA-DD7369D55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topology discovery, </a:t>
            </a:r>
            <a:r>
              <a:rPr lang="en-US" dirty="0" err="1"/>
              <a:t>pertama</a:t>
            </a:r>
            <a:r>
              <a:rPr lang="en-US" dirty="0"/>
              <a:t> kali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discovery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discovery type CPD. Di </a:t>
            </a:r>
            <a:r>
              <a:rPr lang="en-US" dirty="0" err="1"/>
              <a:t>bagian</a:t>
            </a:r>
            <a:r>
              <a:rPr lang="en-US" dirty="0"/>
              <a:t> IP Address, </a:t>
            </a:r>
            <a:r>
              <a:rPr lang="en-US" dirty="0" err="1"/>
              <a:t>diisikan</a:t>
            </a:r>
            <a:r>
              <a:rPr lang="en-US" dirty="0"/>
              <a:t> IP </a:t>
            </a:r>
            <a:r>
              <a:rPr lang="en-US" dirty="0" err="1"/>
              <a:t>dari</a:t>
            </a:r>
            <a:r>
              <a:rPr lang="en-US" dirty="0"/>
              <a:t> Multilayer Switch Surabaya.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41759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142186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ID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enggunakan</a:t>
            </a:r>
            <a:r>
              <a:rPr lang="en-ID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PC-PT </a:t>
            </a:r>
            <a:r>
              <a:rPr lang="en-ID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Melakukan</a:t>
            </a:r>
            <a:r>
              <a:rPr lang="en-ID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Konfigurasi</a:t>
            </a:r>
            <a:endParaRPr lang="en-ID" sz="60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router/switch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PC-PT yang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console.</a:t>
            </a:r>
          </a:p>
          <a:p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Logical Workspace pada menu desktop -&gt; terminal.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4C68D-9AC9-E7C3-4A3F-0E273CE64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344" y="3640899"/>
            <a:ext cx="5174449" cy="181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942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Topologi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Discovery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454A0D9-E8D6-2877-1CAA-DD7369D55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terjangkau</a:t>
            </a:r>
            <a:r>
              <a:rPr lang="en-US" dirty="0"/>
              <a:t>, </a:t>
            </a:r>
            <a:r>
              <a:rPr lang="en-US" dirty="0" err="1"/>
              <a:t>klik</a:t>
            </a:r>
            <a:r>
              <a:rPr lang="en-US" dirty="0"/>
              <a:t> menu Network Discovery. </a:t>
            </a:r>
            <a:r>
              <a:rPr lang="en-US" dirty="0" err="1"/>
              <a:t>Terdapat</a:t>
            </a:r>
            <a:r>
              <a:rPr lang="en-US" dirty="0"/>
              <a:t> 3 router dan 3 multilayer switch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topologi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.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93E86-8239-3DB5-F605-0469CB27F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578" y="3109179"/>
            <a:ext cx="8138865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470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Pengumpulan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Informasi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SDN Controller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454A0D9-E8D6-2877-1CAA-DD7369D55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konektivitas</a:t>
            </a:r>
            <a:r>
              <a:rPr lang="en-US" dirty="0"/>
              <a:t> yang </a:t>
            </a:r>
            <a:r>
              <a:rPr lang="en-US" dirty="0" err="1"/>
              <a:t>berjalan</a:t>
            </a:r>
            <a:r>
              <a:rPr lang="en-US" dirty="0"/>
              <a:t> pada layer 2 dan layer dan </a:t>
            </a:r>
            <a:r>
              <a:rPr lang="en-US" dirty="0" err="1"/>
              <a:t>setiap</a:t>
            </a:r>
            <a:r>
              <a:rPr lang="en-US" dirty="0"/>
              <a:t> host,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membuka</a:t>
            </a:r>
            <a:r>
              <a:rPr lang="en-US" dirty="0"/>
              <a:t> pada menu Assurance -&gt; Host.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93E86-8239-3DB5-F605-0469CB27F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578" y="3109179"/>
            <a:ext cx="8138865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4213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Visualisasi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Toplogi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3FABA-7E03-0560-99C8-CF0FA4C07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19" y="1836712"/>
            <a:ext cx="7077418" cy="482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193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Path Trace di SDN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024F6-73B6-415B-FFAC-1E42153C6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862" y="1882579"/>
            <a:ext cx="7575674" cy="468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1815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Konfigurasi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DNS, NTP, dan Syslog di SDN Controller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BFD807-2451-765C-CFF1-5F9E24C37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111" y="1869961"/>
            <a:ext cx="6124285" cy="22474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CC57D5-03E8-52B5-5A32-9EE59425E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15" y="4257797"/>
            <a:ext cx="4861981" cy="2514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ABD4FE-6975-1829-961B-FAC3C314C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444" y="4398189"/>
            <a:ext cx="4509874" cy="232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4946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Verifikasi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Push Config DNS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93D39-3CC2-377B-D6BD-329A091EC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/>
              <a:t>Verifikasi</a:t>
            </a:r>
            <a:r>
              <a:rPr lang="en-US" dirty="0"/>
              <a:t> DNS pada router Surabaya, Kediri, dan Malang.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69764-D020-6F30-A249-7B4AB31AE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773" y="2789059"/>
            <a:ext cx="6468118" cy="795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FCFC09-F7DA-6A26-0EC0-15C63549B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66" y="4410158"/>
            <a:ext cx="5339534" cy="825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65062D-85E1-0658-FEB9-854A8B645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338" y="4354281"/>
            <a:ext cx="4314510" cy="82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9572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Verifikasi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Push Config DNS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93D39-3CC2-377B-D6BD-329A091EC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/>
              <a:t>Verifikasi</a:t>
            </a:r>
            <a:r>
              <a:rPr lang="en-US" dirty="0"/>
              <a:t> DNS pada multilayer switch Surabaya, Kediri, dan Malang.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B2D08E-7E7B-08A5-3A27-CA3C546AB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24" y="4572966"/>
            <a:ext cx="5050476" cy="763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05B891-B0BC-CD27-1E9A-C6016B53D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974" y="2778905"/>
            <a:ext cx="4527066" cy="850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391B53-D844-3DB8-87F7-C95C4E432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534" y="4487678"/>
            <a:ext cx="4865116" cy="76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8028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Verifikasi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Push Config NTP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93D39-3CC2-377B-D6BD-329A091EC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/>
              <a:t>Verifikasi</a:t>
            </a:r>
            <a:r>
              <a:rPr lang="en-US" dirty="0"/>
              <a:t> DNS pada router Surabaya, Kediri, dan Malang.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DE0A3-C9BE-EF1E-435F-8B46659B9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87" y="2667146"/>
            <a:ext cx="4657284" cy="4128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4FB7A-B507-8DF8-618F-6BC0D062A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173" y="2667146"/>
            <a:ext cx="3552735" cy="8510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6828AC-AA6F-7C6B-1236-77F674DC5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173" y="3923826"/>
            <a:ext cx="3316537" cy="8510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6BADD-4582-A8D2-F1FF-065E0460B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6666" y="5180505"/>
            <a:ext cx="3495792" cy="85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555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Verifikasi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Push Config NTP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93D39-3CC2-377B-D6BD-329A091EC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/>
              <a:t>Verifikasi</a:t>
            </a:r>
            <a:r>
              <a:rPr lang="en-US" dirty="0"/>
              <a:t> DNS pada switch Surabaya, Kediri, dan Malang.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DE0A3-C9BE-EF1E-435F-8B46659B9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87" y="2667146"/>
            <a:ext cx="4657284" cy="4128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FCBB18-F026-2CDB-0E21-B6DCE92CE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779" y="2806564"/>
            <a:ext cx="3569699" cy="817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6B8234-48FF-1BE6-2852-6F4B26BDF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779" y="3924139"/>
            <a:ext cx="3105214" cy="8177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135573-F205-6780-0676-3811E144D1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779" y="5099118"/>
            <a:ext cx="3128913" cy="8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9437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Verifikasi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Push Config Syslog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93D39-3CC2-377B-D6BD-329A091EC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/>
              <a:t>Verifikasi</a:t>
            </a:r>
            <a:r>
              <a:rPr lang="en-US" dirty="0"/>
              <a:t> Syslog pada router dan Surabaya, Kediri, dan Malang.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A04162-2BBF-5F35-7D0B-ECFCD0478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34" y="2936461"/>
            <a:ext cx="4465684" cy="492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326AEA-9AFB-F2B6-0C70-D2A42F475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33" y="3952506"/>
            <a:ext cx="4849181" cy="6612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A32397-2ED0-EFFB-89F9-A6922E135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34" y="5084929"/>
            <a:ext cx="4583173" cy="5565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7E971C-9954-E0DF-7AEC-626B8EA1E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146" y="2936462"/>
            <a:ext cx="4149256" cy="4925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D21B53-D1D9-2269-FF3B-B15D6A73CE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146" y="4029961"/>
            <a:ext cx="4407469" cy="5356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040C0D-B528-45F0-57B8-45E7769176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5189" y="5079626"/>
            <a:ext cx="4583173" cy="44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61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Hostname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hostname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pada mode global configuration.</a:t>
            </a:r>
          </a:p>
          <a:p>
            <a:r>
              <a:rPr lang="en-US" dirty="0"/>
              <a:t>Command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hostname </a:t>
            </a:r>
            <a:r>
              <a:rPr lang="en-US" dirty="0" err="1"/>
              <a:t>yaitu</a:t>
            </a:r>
            <a:r>
              <a:rPr lang="en-US" dirty="0"/>
              <a:t> hostname {</a:t>
            </a:r>
            <a:r>
              <a:rPr lang="en-US" dirty="0" err="1"/>
              <a:t>nama</a:t>
            </a:r>
            <a:r>
              <a:rPr lang="en-US" dirty="0"/>
              <a:t> hostname}.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AE1D1-6314-95BB-3AB3-CA5A28278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684" y="3429000"/>
            <a:ext cx="6882631" cy="9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354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engujian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Syslog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93D39-3CC2-377B-D6BD-329A091EC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menguji</a:t>
            </a:r>
            <a:r>
              <a:rPr lang="en-US" dirty="0"/>
              <a:t> syslog,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menshutdown</a:t>
            </a:r>
            <a:r>
              <a:rPr lang="en-US" dirty="0"/>
              <a:t> interface yang </a:t>
            </a:r>
            <a:r>
              <a:rPr lang="en-US" dirty="0" err="1"/>
              <a:t>ada</a:t>
            </a:r>
            <a:r>
              <a:rPr lang="en-US" dirty="0"/>
              <a:t> pada multilayer switch </a:t>
            </a:r>
            <a:r>
              <a:rPr lang="en-US" dirty="0" err="1"/>
              <a:t>kediri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matikan</a:t>
            </a:r>
            <a:r>
              <a:rPr lang="en-US" dirty="0"/>
              <a:t> </a:t>
            </a:r>
            <a:r>
              <a:rPr lang="en-US" dirty="0" err="1"/>
              <a:t>interfacenya</a:t>
            </a:r>
            <a:r>
              <a:rPr lang="en-US" dirty="0"/>
              <a:t>, network issues pada SDN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yang down.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74F8D1-C90B-3F55-2426-F8EE07A02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164" y="3115015"/>
            <a:ext cx="4629030" cy="627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56256-EF6E-2634-CBC5-FC0D34682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892" y="4894496"/>
            <a:ext cx="3366868" cy="18841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4B9946-B10D-75B9-745B-765CE2738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613708"/>
            <a:ext cx="5250935" cy="216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89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26"/>
          <p:cNvSpPr txBox="1">
            <a:spLocks noGrp="1"/>
          </p:cNvSpPr>
          <p:nvPr>
            <p:ph type="body" idx="1"/>
          </p:nvPr>
        </p:nvSpPr>
        <p:spPr>
          <a:xfrm>
            <a:off x="4011425" y="1425448"/>
            <a:ext cx="7389300" cy="32795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endParaRPr lang="en-ID" sz="24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endParaRPr lang="en-ID" sz="24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endParaRPr lang="en-ID" sz="24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endParaRPr lang="en-ID" sz="24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862" name="Google Shape;3862;p26"/>
          <p:cNvSpPr txBox="1">
            <a:spLocks noGrp="1"/>
          </p:cNvSpPr>
          <p:nvPr>
            <p:ph type="title"/>
          </p:nvPr>
        </p:nvSpPr>
        <p:spPr>
          <a:xfrm>
            <a:off x="4011425" y="167737"/>
            <a:ext cx="7389300" cy="11243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Implementasi REST API dengan SDN Controller</a:t>
            </a:r>
            <a:endParaRPr sz="3600" dirty="0"/>
          </a:p>
        </p:txBody>
      </p:sp>
      <p:sp>
        <p:nvSpPr>
          <p:cNvPr id="3863" name="Google Shape;3863;p26"/>
          <p:cNvSpPr/>
          <p:nvPr/>
        </p:nvSpPr>
        <p:spPr>
          <a:xfrm>
            <a:off x="986700" y="1014376"/>
            <a:ext cx="1454767" cy="120532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>
                  <a:noFill/>
                </a:ln>
                <a:solidFill>
                  <a:schemeClr val="lt1"/>
                </a:solidFill>
                <a:latin typeface="Barlow;900"/>
              </a:rPr>
              <a:t>13</a:t>
            </a:r>
            <a:endParaRPr b="0" i="0" dirty="0">
              <a:ln>
                <a:noFill/>
              </a:ln>
              <a:solidFill>
                <a:schemeClr val="lt1"/>
              </a:solidFill>
              <a:latin typeface="Barlow;900"/>
            </a:endParaRPr>
          </a:p>
        </p:txBody>
      </p:sp>
      <p:sp>
        <p:nvSpPr>
          <p:cNvPr id="5" name="Google Shape;3861;p26">
            <a:extLst>
              <a:ext uri="{FF2B5EF4-FFF2-40B4-BE49-F238E27FC236}">
                <a16:creationId xmlns:a16="http://schemas.microsoft.com/office/drawing/2014/main" id="{A06B8845-ED67-452D-10B8-15EE93AEB5B8}"/>
              </a:ext>
            </a:extLst>
          </p:cNvPr>
          <p:cNvSpPr txBox="1">
            <a:spLocks/>
          </p:cNvSpPr>
          <p:nvPr/>
        </p:nvSpPr>
        <p:spPr>
          <a:xfrm>
            <a:off x="4163825" y="1577848"/>
            <a:ext cx="7389300" cy="327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Mengakses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Controller </a:t>
            </a:r>
            <a:r>
              <a:rPr lang="en-US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Luar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Packet Tracer.</a:t>
            </a:r>
          </a:p>
          <a:p>
            <a:pPr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Request </a:t>
            </a:r>
            <a:r>
              <a:rPr lang="en-US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Autentication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Token </a:t>
            </a:r>
            <a:r>
              <a:rPr lang="en-US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Postman.</a:t>
            </a:r>
          </a:p>
          <a:p>
            <a:pPr indent="-457200">
              <a:lnSpc>
                <a:spcPct val="107000"/>
              </a:lnSpc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Request Health-Issues </a:t>
            </a:r>
            <a:r>
              <a:rPr lang="en-US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Postman.</a:t>
            </a:r>
          </a:p>
          <a:p>
            <a:pPr indent="-457200">
              <a:lnSpc>
                <a:spcPct val="107000"/>
              </a:lnSpc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Request </a:t>
            </a:r>
            <a:r>
              <a:rPr lang="en-US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Autentication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Token </a:t>
            </a:r>
            <a:r>
              <a:rPr lang="en-US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VSCode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indent="-457200">
              <a:lnSpc>
                <a:spcPct val="107000"/>
              </a:lnSpc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Request Get Network Device </a:t>
            </a:r>
            <a:r>
              <a:rPr lang="en-US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VSCode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indent="-457200">
              <a:lnSpc>
                <a:spcPct val="107000"/>
              </a:lnSpc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Request Get Host </a:t>
            </a:r>
            <a:r>
              <a:rPr lang="en-US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VSCode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indent="-457200">
              <a:lnSpc>
                <a:spcPct val="107000"/>
              </a:lnSpc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Request Network Health </a:t>
            </a:r>
            <a:r>
              <a:rPr lang="en-US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Packet Tracer.</a:t>
            </a:r>
          </a:p>
          <a:p>
            <a:pPr indent="-457200" algn="just">
              <a:lnSpc>
                <a:spcPct val="107000"/>
              </a:lnSpc>
              <a:buFont typeface="+mj-lt"/>
              <a:buAutoNum type="arabicPeriod"/>
            </a:pPr>
            <a:endParaRPr lang="en-ID" sz="24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28330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26"/>
          <p:cNvSpPr txBox="1">
            <a:spLocks noGrp="1"/>
          </p:cNvSpPr>
          <p:nvPr>
            <p:ph type="body" idx="1"/>
          </p:nvPr>
        </p:nvSpPr>
        <p:spPr>
          <a:xfrm>
            <a:off x="4011425" y="1425448"/>
            <a:ext cx="7389300" cy="32795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endParaRPr lang="en-ID" sz="24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endParaRPr lang="en-ID" sz="24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endParaRPr lang="en-ID" sz="24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endParaRPr lang="en-ID" sz="24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862" name="Google Shape;3862;p26"/>
          <p:cNvSpPr txBox="1">
            <a:spLocks noGrp="1"/>
          </p:cNvSpPr>
          <p:nvPr>
            <p:ph type="title"/>
          </p:nvPr>
        </p:nvSpPr>
        <p:spPr>
          <a:xfrm>
            <a:off x="4011425" y="167737"/>
            <a:ext cx="7389300" cy="11243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Implementasi REST API dengan SDN Controller</a:t>
            </a:r>
            <a:endParaRPr sz="3600" dirty="0"/>
          </a:p>
        </p:txBody>
      </p:sp>
      <p:sp>
        <p:nvSpPr>
          <p:cNvPr id="3863" name="Google Shape;3863;p26"/>
          <p:cNvSpPr/>
          <p:nvPr/>
        </p:nvSpPr>
        <p:spPr>
          <a:xfrm>
            <a:off x="986700" y="1014376"/>
            <a:ext cx="1454767" cy="120532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>
                  <a:noFill/>
                </a:ln>
                <a:solidFill>
                  <a:schemeClr val="lt1"/>
                </a:solidFill>
                <a:latin typeface="Barlow;900"/>
              </a:rPr>
              <a:t>13</a:t>
            </a:r>
            <a:endParaRPr b="0" i="0" dirty="0">
              <a:ln>
                <a:noFill/>
              </a:ln>
              <a:solidFill>
                <a:schemeClr val="lt1"/>
              </a:solidFill>
              <a:latin typeface="Barlow;900"/>
            </a:endParaRPr>
          </a:p>
        </p:txBody>
      </p:sp>
      <p:sp>
        <p:nvSpPr>
          <p:cNvPr id="5" name="Google Shape;3861;p26">
            <a:extLst>
              <a:ext uri="{FF2B5EF4-FFF2-40B4-BE49-F238E27FC236}">
                <a16:creationId xmlns:a16="http://schemas.microsoft.com/office/drawing/2014/main" id="{A06B8845-ED67-452D-10B8-15EE93AEB5B8}"/>
              </a:ext>
            </a:extLst>
          </p:cNvPr>
          <p:cNvSpPr txBox="1">
            <a:spLocks/>
          </p:cNvSpPr>
          <p:nvPr/>
        </p:nvSpPr>
        <p:spPr>
          <a:xfrm>
            <a:off x="4163825" y="1577848"/>
            <a:ext cx="7389300" cy="327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just">
              <a:lnSpc>
                <a:spcPct val="107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8. </a:t>
            </a:r>
            <a:r>
              <a:rPr lang="en-US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Request Get Ticket, Get Site Health, Get Network Device, dan Get Host </a:t>
            </a:r>
            <a:r>
              <a:rPr lang="en-US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1 Program Python </a:t>
            </a:r>
            <a:endParaRPr lang="en-ID" sz="24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29448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Mengakses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Controller </a:t>
            </a: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dari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Luar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Packet Tracer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93D39-3CC2-377B-D6BD-329A091EC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mengakses</a:t>
            </a:r>
            <a:r>
              <a:rPr lang="en-US" dirty="0"/>
              <a:t> controller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packet tracer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http://127.0.0.1:5800</a:t>
            </a:r>
            <a:r>
              <a:rPr lang="en-US" dirty="0"/>
              <a:t> (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port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diatur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0795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78151-5282-78B0-C827-031E905B8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601" y="3003518"/>
            <a:ext cx="8832772" cy="35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6259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Request </a:t>
            </a: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Autentication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Toket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Postman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93D39-3CC2-377B-D6BD-329A091EC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/>
              <a:t>Baca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 API Docs yang </a:t>
            </a:r>
            <a:r>
              <a:rPr lang="en-US" dirty="0" err="1"/>
              <a:t>ada</a:t>
            </a:r>
            <a:r>
              <a:rPr lang="en-US" dirty="0"/>
              <a:t> pada controller.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0795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F0D61-6DF8-15C1-5B1F-233860FEA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547" y="2832570"/>
            <a:ext cx="8150905" cy="300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9495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Request </a:t>
            </a: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Autentication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Token </a:t>
            </a: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Postman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93D39-3CC2-377B-D6BD-329A091EC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/>
              <a:t>Dari </a:t>
            </a:r>
            <a:r>
              <a:rPr lang="en-US" dirty="0" err="1"/>
              <a:t>dokumen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, </a:t>
            </a:r>
            <a:r>
              <a:rPr lang="en-US" dirty="0" err="1"/>
              <a:t>disebutkan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ticket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method post </a:t>
            </a:r>
            <a:r>
              <a:rPr lang="en-US" dirty="0" err="1"/>
              <a:t>dengan</a:t>
            </a:r>
            <a:r>
              <a:rPr lang="en-US" dirty="0"/>
              <a:t> /ticket.</a:t>
            </a:r>
          </a:p>
          <a:p>
            <a:r>
              <a:rPr lang="en-US" dirty="0" err="1"/>
              <a:t>Diperlukan</a:t>
            </a:r>
            <a:r>
              <a:rPr lang="en-US" dirty="0"/>
              <a:t> body parameters yang </a:t>
            </a:r>
            <a:r>
              <a:rPr lang="en-US" dirty="0" err="1"/>
              <a:t>berisikan</a:t>
            </a:r>
            <a:r>
              <a:rPr lang="en-US" dirty="0"/>
              <a:t> detail user (username dan password)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sdn</a:t>
            </a:r>
            <a:r>
              <a:rPr lang="en-US" dirty="0"/>
              <a:t> controller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64579-B0E1-C69A-98B4-0C6C68B20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466" y="3429000"/>
            <a:ext cx="5922318" cy="335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7399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Request Health-Issues </a:t>
            </a: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Postman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93D39-3CC2-377B-D6BD-329A091EC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/>
              <a:t>Dari </a:t>
            </a:r>
            <a:r>
              <a:rPr lang="en-US" dirty="0" err="1"/>
              <a:t>dokumen</a:t>
            </a:r>
            <a:r>
              <a:rPr lang="en-US" dirty="0"/>
              <a:t> docs API, </a:t>
            </a:r>
            <a:r>
              <a:rPr lang="en-US" dirty="0" err="1"/>
              <a:t>disebutkan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request health-issues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method get </a:t>
            </a:r>
            <a:r>
              <a:rPr lang="en-US" dirty="0" err="1"/>
              <a:t>dengan</a:t>
            </a:r>
            <a:r>
              <a:rPr lang="en-US" dirty="0"/>
              <a:t> /</a:t>
            </a:r>
            <a:r>
              <a:rPr lang="en-US" dirty="0" err="1"/>
              <a:t>assureance</a:t>
            </a:r>
            <a:r>
              <a:rPr lang="en-US" dirty="0"/>
              <a:t>/health/issues.</a:t>
            </a:r>
          </a:p>
          <a:p>
            <a:r>
              <a:rPr lang="en-US" dirty="0" err="1"/>
              <a:t>Diperlukan</a:t>
            </a:r>
            <a:r>
              <a:rPr lang="en-US" dirty="0"/>
              <a:t> header key X-Auth-Token </a:t>
            </a:r>
            <a:r>
              <a:rPr lang="en-US" dirty="0" err="1"/>
              <a:t>dengan</a:t>
            </a:r>
            <a:r>
              <a:rPr lang="en-US" dirty="0"/>
              <a:t> value ticket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digenerate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947370-4DDE-B32C-E0A9-0982FA3BE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13" y="3730784"/>
            <a:ext cx="5189670" cy="2819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FC5042-9BF8-C4C6-7671-95DA61FA8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09017"/>
            <a:ext cx="5858489" cy="344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00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Request </a:t>
            </a: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Autentication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Token </a:t>
            </a: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VSCode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B1CF1B-DBC6-65F6-6D67-A9A724E03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87" y="2105383"/>
            <a:ext cx="5946289" cy="34973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2E94B8-0236-3AE0-54EC-FF793217C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942" y="3208787"/>
            <a:ext cx="5009804" cy="50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8192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Request Get Network Device </a:t>
            </a: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VSCode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D22088-2603-80BE-658D-5DCE68B22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705" y="2208522"/>
            <a:ext cx="6695545" cy="2440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BE54AF-E333-C0A4-98C2-06E615ECE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897" y="5035439"/>
            <a:ext cx="5303980" cy="113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7671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Request Get Host </a:t>
            </a: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VSCode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611B5-2C9A-C0B3-4760-C09B53130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560" y="1774975"/>
            <a:ext cx="7155936" cy="2896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7A2EBE-D0FC-B298-529B-9645289C3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813" y="4905580"/>
            <a:ext cx="4953429" cy="1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40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interface Serial0/1/0 (Interface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mengarah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router Malang)</a:t>
            </a:r>
          </a:p>
          <a:p>
            <a:pPr lvl="1"/>
            <a:r>
              <a:rPr lang="fr-FR" dirty="0">
                <a:effectLst/>
              </a:rPr>
              <a:t>RTR_SUB(config)#int se0/1/0</a:t>
            </a:r>
          </a:p>
          <a:p>
            <a:pPr lvl="1"/>
            <a:endParaRPr lang="fr-FR" dirty="0">
              <a:effectLst/>
            </a:endParaRPr>
          </a:p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IP address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table IP </a:t>
            </a:r>
            <a:r>
              <a:rPr lang="en-US" dirty="0" err="1"/>
              <a:t>untuk</a:t>
            </a:r>
            <a:r>
              <a:rPr lang="en-US" dirty="0"/>
              <a:t> Interface se0/1/0</a:t>
            </a:r>
          </a:p>
          <a:p>
            <a:pPr lvl="1"/>
            <a:r>
              <a:rPr lang="fr-FR" dirty="0">
                <a:effectLst/>
              </a:rPr>
              <a:t>RTR_SUB(config)#ip </a:t>
            </a:r>
            <a:r>
              <a:rPr lang="fr-FR" dirty="0" err="1">
                <a:effectLst/>
              </a:rPr>
              <a:t>add</a:t>
            </a:r>
            <a:r>
              <a:rPr lang="fr-FR" dirty="0">
                <a:effectLst/>
              </a:rPr>
              <a:t> 172.16.0.2 255.255.255.252</a:t>
            </a:r>
          </a:p>
          <a:p>
            <a:pPr lvl="1"/>
            <a:r>
              <a:rPr lang="fr-FR" dirty="0">
                <a:effectLst/>
              </a:rPr>
              <a:t>RTR_SUB(config)#no </a:t>
            </a:r>
            <a:r>
              <a:rPr lang="fr-FR" dirty="0" err="1">
                <a:effectLst/>
              </a:rPr>
              <a:t>shut</a:t>
            </a:r>
            <a:endParaRPr lang="fr-FR" dirty="0">
              <a:effectLst/>
            </a:endParaRPr>
          </a:p>
          <a:p>
            <a:pPr lvl="1"/>
            <a:endParaRPr lang="fr-FR" dirty="0">
              <a:effectLst/>
            </a:endParaRPr>
          </a:p>
          <a:p>
            <a:pPr marL="565150" lvl="1" indent="0">
              <a:buNone/>
            </a:pP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5137308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Request Get Host </a:t>
            </a: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VSCode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611B5-2C9A-C0B3-4760-C09B53130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560" y="1774975"/>
            <a:ext cx="7155936" cy="2896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7A2EBE-D0FC-B298-529B-9645289C3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813" y="4905580"/>
            <a:ext cx="4953429" cy="1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6374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Request Network Health </a:t>
            </a: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Packet Tracer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70FA8-73F3-6028-DF32-149BCF961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87" y="2058649"/>
            <a:ext cx="6607113" cy="3139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B7233F-D69E-176B-CE72-B0D4D547D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030" y="2782266"/>
            <a:ext cx="4634923" cy="64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3227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Request Get Ticket, Get Site Health, Get Network Device, dan Get Host </a:t>
            </a: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dalam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1 Program Python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033A5-0C5C-F743-DEBC-9957DE1B3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32" y="1868536"/>
            <a:ext cx="4324985" cy="4681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2BB483-BDCD-C6A4-D987-8A3D49400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205" y="2166023"/>
            <a:ext cx="5958369" cy="26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3606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26"/>
          <p:cNvSpPr txBox="1">
            <a:spLocks noGrp="1"/>
          </p:cNvSpPr>
          <p:nvPr>
            <p:ph type="body" idx="1"/>
          </p:nvPr>
        </p:nvSpPr>
        <p:spPr>
          <a:xfrm>
            <a:off x="4011425" y="1425448"/>
            <a:ext cx="7389300" cy="32795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endParaRPr lang="en-ID" sz="24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endParaRPr lang="en-ID" sz="24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endParaRPr lang="en-ID" sz="24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endParaRPr lang="en-ID" sz="24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862" name="Google Shape;3862;p26"/>
          <p:cNvSpPr txBox="1">
            <a:spLocks noGrp="1"/>
          </p:cNvSpPr>
          <p:nvPr>
            <p:ph type="title"/>
          </p:nvPr>
        </p:nvSpPr>
        <p:spPr>
          <a:xfrm>
            <a:off x="4011425" y="301098"/>
            <a:ext cx="7389300" cy="11243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Software Version Control with Git</a:t>
            </a:r>
            <a:endParaRPr sz="3600" dirty="0"/>
          </a:p>
        </p:txBody>
      </p:sp>
      <p:sp>
        <p:nvSpPr>
          <p:cNvPr id="3863" name="Google Shape;3863;p26"/>
          <p:cNvSpPr/>
          <p:nvPr/>
        </p:nvSpPr>
        <p:spPr>
          <a:xfrm>
            <a:off x="986700" y="1014376"/>
            <a:ext cx="1454767" cy="120532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1" algn="ctr"/>
            <a:r>
              <a:rPr lang="en-US" b="0" i="0" dirty="0">
                <a:ln>
                  <a:noFill/>
                </a:ln>
                <a:solidFill>
                  <a:schemeClr val="lt1"/>
                </a:solidFill>
                <a:latin typeface="Barlow;900"/>
              </a:rPr>
              <a:t>14</a:t>
            </a:r>
            <a:endParaRPr b="0" i="0" dirty="0">
              <a:ln>
                <a:noFill/>
              </a:ln>
              <a:solidFill>
                <a:schemeClr val="lt1"/>
              </a:solidFill>
              <a:latin typeface="Barlow;900"/>
            </a:endParaRPr>
          </a:p>
        </p:txBody>
      </p:sp>
      <p:sp>
        <p:nvSpPr>
          <p:cNvPr id="5" name="Google Shape;3861;p26">
            <a:extLst>
              <a:ext uri="{FF2B5EF4-FFF2-40B4-BE49-F238E27FC236}">
                <a16:creationId xmlns:a16="http://schemas.microsoft.com/office/drawing/2014/main" id="{A06B8845-ED67-452D-10B8-15EE93AEB5B8}"/>
              </a:ext>
            </a:extLst>
          </p:cNvPr>
          <p:cNvSpPr txBox="1">
            <a:spLocks/>
          </p:cNvSpPr>
          <p:nvPr/>
        </p:nvSpPr>
        <p:spPr>
          <a:xfrm>
            <a:off x="4163825" y="1577848"/>
            <a:ext cx="7389300" cy="327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Mengupload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File </a:t>
            </a:r>
            <a:r>
              <a:rPr lang="en-US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</a:t>
            </a: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Repository </a:t>
            </a:r>
            <a:r>
              <a:rPr lang="en-US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Github</a:t>
            </a:r>
            <a:endParaRPr lang="en-ID" sz="24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91258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Mengupload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File </a:t>
            </a: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Repository </a:t>
            </a: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Github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1EF09-AA82-3031-0CF0-DF2B09CFA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90" y="2732003"/>
            <a:ext cx="3588794" cy="1393994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ED8F0C9-B5EE-3475-C612-E170CC519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/>
              <a:t>Terdapat</a:t>
            </a:r>
            <a:r>
              <a:rPr lang="en-US" dirty="0"/>
              <a:t> 2 file </a:t>
            </a:r>
            <a:r>
              <a:rPr lang="en-US" dirty="0" err="1"/>
              <a:t>berikut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push </a:t>
            </a:r>
            <a:r>
              <a:rPr lang="en-US" dirty="0" err="1"/>
              <a:t>ke</a:t>
            </a:r>
            <a:r>
              <a:rPr lang="en-US" dirty="0"/>
              <a:t> repository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Menginisialisasi</a:t>
            </a:r>
            <a:r>
              <a:rPr lang="en-US" dirty="0"/>
              <a:t> git </a:t>
            </a:r>
            <a:r>
              <a:rPr lang="en-US" dirty="0" err="1"/>
              <a:t>menggunakan</a:t>
            </a:r>
            <a:r>
              <a:rPr lang="en-US" dirty="0"/>
              <a:t> git </a:t>
            </a:r>
            <a:r>
              <a:rPr lang="en-US" dirty="0" err="1"/>
              <a:t>init</a:t>
            </a:r>
            <a:r>
              <a:rPr lang="en-US" dirty="0"/>
              <a:t>, </a:t>
            </a:r>
            <a:r>
              <a:rPr lang="en-US" dirty="0" err="1"/>
              <a:t>lalu</a:t>
            </a:r>
            <a:r>
              <a:rPr lang="en-US" dirty="0"/>
              <a:t> proses stagging pada git </a:t>
            </a:r>
            <a:r>
              <a:rPr lang="en-US" dirty="0" err="1"/>
              <a:t>menggunakan</a:t>
            </a:r>
            <a:r>
              <a:rPr lang="en-US" dirty="0"/>
              <a:t> git add, dan proses </a:t>
            </a:r>
            <a:r>
              <a:rPr lang="en-US" dirty="0" err="1"/>
              <a:t>terakhir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committing </a:t>
            </a:r>
            <a:r>
              <a:rPr lang="en-US" dirty="0" err="1"/>
              <a:t>menggunakan</a:t>
            </a:r>
            <a:r>
              <a:rPr lang="en-US" dirty="0"/>
              <a:t> git commit </a:t>
            </a:r>
            <a:r>
              <a:rPr lang="en-US" dirty="0" err="1"/>
              <a:t>diikuti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message –m.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EFC569-9A8E-D40F-B5B7-109A803FB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048" y="4894497"/>
            <a:ext cx="3811780" cy="178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0923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Mengupload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Repository </a:t>
            </a: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Github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ED8F0C9-B5EE-3475-C612-E170CC519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78429"/>
            <a:ext cx="10348832" cy="4571999"/>
          </a:xfrm>
        </p:spPr>
        <p:txBody>
          <a:bodyPr/>
          <a:lstStyle/>
          <a:p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menuliskan</a:t>
            </a:r>
            <a:r>
              <a:rPr lang="en-US" dirty="0"/>
              <a:t> git remote add origin </a:t>
            </a:r>
            <a:r>
              <a:rPr lang="en-US" dirty="0" err="1"/>
              <a:t>diikuti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link </a:t>
            </a:r>
            <a:r>
              <a:rPr lang="en-US" dirty="0" err="1"/>
              <a:t>github</a:t>
            </a:r>
            <a:r>
              <a:rPr lang="en-US" dirty="0"/>
              <a:t> repository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. </a:t>
            </a:r>
          </a:p>
          <a:p>
            <a:endParaRPr lang="en-US" dirty="0"/>
          </a:p>
          <a:p>
            <a:pPr marL="10795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D2AC9-ACA6-0062-66DF-0664BA607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652" y="3005469"/>
            <a:ext cx="5601185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4227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Mengupload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</a:t>
            </a:r>
            <a:r>
              <a:rPr lang="en-US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Repository </a:t>
            </a:r>
            <a:r>
              <a:rPr lang="en-US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Github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ED8F0C9-B5EE-3475-C612-E170CC519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78429"/>
            <a:ext cx="10348832" cy="4571999"/>
          </a:xfrm>
        </p:spPr>
        <p:txBody>
          <a:bodyPr/>
          <a:lstStyle/>
          <a:p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mempush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repository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command git push origin master </a:t>
            </a:r>
            <a:r>
              <a:rPr lang="en-US" dirty="0" err="1"/>
              <a:t>diikuti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memasukkan</a:t>
            </a:r>
            <a:r>
              <a:rPr lang="en-US" dirty="0"/>
              <a:t> username </a:t>
            </a:r>
            <a:r>
              <a:rPr lang="en-US" dirty="0" err="1"/>
              <a:t>github</a:t>
            </a:r>
            <a:r>
              <a:rPr lang="en-US" dirty="0"/>
              <a:t> dan personal access token.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07950" indent="0">
              <a:buNone/>
            </a:pPr>
            <a:endParaRPr lang="en-US" dirty="0"/>
          </a:p>
          <a:p>
            <a:r>
              <a:rPr lang="en-US" dirty="0" err="1"/>
              <a:t>Verifikasi</a:t>
            </a:r>
            <a:r>
              <a:rPr lang="en-US" dirty="0"/>
              <a:t> di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endParaRPr lang="en-US" dirty="0"/>
          </a:p>
          <a:p>
            <a:pPr marL="10795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A194A-92AB-858D-38C1-563A8503C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134" y="2999443"/>
            <a:ext cx="4168501" cy="1524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334048-1739-B186-23AC-127D70B61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320" y="4815822"/>
            <a:ext cx="3046127" cy="204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3129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" name="Google Shape;3901;p31"/>
          <p:cNvSpPr txBox="1">
            <a:spLocks noGrp="1"/>
          </p:cNvSpPr>
          <p:nvPr>
            <p:ph type="title"/>
          </p:nvPr>
        </p:nvSpPr>
        <p:spPr>
          <a:xfrm>
            <a:off x="1424100" y="1068900"/>
            <a:ext cx="9343800" cy="4720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Terima kasih!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interface Serial0/1/1 (Interface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mengarah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router Kediri)</a:t>
            </a:r>
          </a:p>
          <a:p>
            <a:pPr lvl="1"/>
            <a:r>
              <a:rPr lang="fr-FR" dirty="0">
                <a:effectLst/>
              </a:rPr>
              <a:t>RTR_SUB(config)#int se0/1/1</a:t>
            </a:r>
          </a:p>
          <a:p>
            <a:pPr lvl="1"/>
            <a:endParaRPr lang="fr-FR" dirty="0">
              <a:effectLst/>
            </a:endParaRPr>
          </a:p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IP address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table IP </a:t>
            </a:r>
            <a:r>
              <a:rPr lang="en-US" dirty="0" err="1"/>
              <a:t>untuk</a:t>
            </a:r>
            <a:r>
              <a:rPr lang="en-US" dirty="0"/>
              <a:t> Interface se0/1/0</a:t>
            </a:r>
          </a:p>
          <a:p>
            <a:pPr lvl="1"/>
            <a:r>
              <a:rPr lang="fr-FR" dirty="0">
                <a:effectLst/>
              </a:rPr>
              <a:t>RTR_SUB(config)#ip </a:t>
            </a:r>
            <a:r>
              <a:rPr lang="fr-FR" dirty="0" err="1">
                <a:effectLst/>
              </a:rPr>
              <a:t>add</a:t>
            </a:r>
            <a:r>
              <a:rPr lang="fr-FR" dirty="0">
                <a:effectLst/>
              </a:rPr>
              <a:t> 172.16.0.5 255.255.255.252</a:t>
            </a:r>
          </a:p>
          <a:p>
            <a:pPr lvl="1"/>
            <a:r>
              <a:rPr lang="fr-FR" dirty="0">
                <a:effectLst/>
              </a:rPr>
              <a:t>RTR_SUB(config)#no </a:t>
            </a:r>
            <a:r>
              <a:rPr lang="fr-FR" dirty="0" err="1">
                <a:effectLst/>
              </a:rPr>
              <a:t>shut</a:t>
            </a:r>
            <a:endParaRPr lang="fr-FR" dirty="0">
              <a:effectLst/>
            </a:endParaRPr>
          </a:p>
          <a:p>
            <a:pPr lvl="1"/>
            <a:endParaRPr lang="fr-FR" dirty="0">
              <a:effectLst/>
            </a:endParaRPr>
          </a:p>
          <a:p>
            <a:pPr marL="565150" lvl="1" indent="0">
              <a:buNone/>
            </a:pP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35091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interface Gig0/0/0 (Interface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mengarah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LAN Surabaya)</a:t>
            </a:r>
          </a:p>
          <a:p>
            <a:pPr lvl="1"/>
            <a:r>
              <a:rPr lang="fr-FR" dirty="0">
                <a:effectLst/>
              </a:rPr>
              <a:t>RTR_SUB(config)#int gig0/0/0</a:t>
            </a:r>
          </a:p>
          <a:p>
            <a:pPr lvl="1"/>
            <a:r>
              <a:rPr lang="fr-FR" dirty="0">
                <a:effectLst/>
              </a:rPr>
              <a:t>RTR_SUB(config)#no </a:t>
            </a:r>
            <a:r>
              <a:rPr lang="fr-FR" dirty="0" err="1">
                <a:effectLst/>
              </a:rPr>
              <a:t>shut</a:t>
            </a:r>
            <a:endParaRPr lang="fr-FR" dirty="0">
              <a:effectLst/>
            </a:endParaRPr>
          </a:p>
          <a:p>
            <a:pPr marL="565150" lvl="1" indent="0">
              <a:buNone/>
            </a:pPr>
            <a:endParaRPr lang="fr-FR" dirty="0">
              <a:effectLst/>
            </a:endParaRPr>
          </a:p>
          <a:p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sub interface Gig0/0/0.1 (Sub interface </a:t>
            </a:r>
            <a:r>
              <a:rPr lang="en-US" dirty="0" err="1"/>
              <a:t>untuk</a:t>
            </a:r>
            <a:r>
              <a:rPr lang="en-US" dirty="0"/>
              <a:t> VLAN Default -&gt; Server)</a:t>
            </a:r>
          </a:p>
          <a:p>
            <a:pPr lvl="1"/>
            <a:r>
              <a:rPr lang="fr-FR" dirty="0">
                <a:effectLst/>
              </a:rPr>
              <a:t>RTR_SUB(config)#int gig0/0/0.1</a:t>
            </a:r>
          </a:p>
          <a:p>
            <a:pPr marL="565150" lvl="1" indent="0">
              <a:buNone/>
            </a:pP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10836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IP address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table IP </a:t>
            </a:r>
            <a:r>
              <a:rPr lang="en-US" dirty="0" err="1"/>
              <a:t>untuk</a:t>
            </a:r>
            <a:r>
              <a:rPr lang="en-US" dirty="0"/>
              <a:t> Interface gig0/0/0.1</a:t>
            </a:r>
          </a:p>
          <a:p>
            <a:pPr lvl="1"/>
            <a:r>
              <a:rPr lang="en-ID" dirty="0">
                <a:effectLst/>
              </a:rPr>
              <a:t>RTR_SUB(config-</a:t>
            </a:r>
            <a:r>
              <a:rPr lang="en-ID" dirty="0" err="1">
                <a:effectLst/>
              </a:rPr>
              <a:t>subif</a:t>
            </a:r>
            <a:r>
              <a:rPr lang="en-ID" dirty="0">
                <a:effectLst/>
              </a:rPr>
              <a:t>)#encapsulation dot1q 1</a:t>
            </a:r>
          </a:p>
          <a:p>
            <a:pPr lvl="1"/>
            <a:r>
              <a:rPr lang="en-ID" dirty="0">
                <a:effectLst/>
              </a:rPr>
              <a:t>RTR_SUB(config-</a:t>
            </a:r>
            <a:r>
              <a:rPr lang="en-ID" dirty="0" err="1">
                <a:effectLst/>
              </a:rPr>
              <a:t>subif</a:t>
            </a:r>
            <a:r>
              <a:rPr lang="en-ID" dirty="0">
                <a:effectLst/>
              </a:rPr>
              <a:t>)#ip add 192.168.10.73 255.255.255.248</a:t>
            </a:r>
            <a:endParaRPr lang="en-US" dirty="0"/>
          </a:p>
          <a:p>
            <a:pPr marL="10795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980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26"/>
          <p:cNvSpPr txBox="1">
            <a:spLocks noGrp="1"/>
          </p:cNvSpPr>
          <p:nvPr>
            <p:ph type="body" idx="1"/>
          </p:nvPr>
        </p:nvSpPr>
        <p:spPr>
          <a:xfrm>
            <a:off x="3941851" y="1837954"/>
            <a:ext cx="7389300" cy="405594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Sebuah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perusahaan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fiktif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nama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PT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Bima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Sakti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memiliki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wilayah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operasional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Jawa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Timur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kantor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pusat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 Kota Surabaya dan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kantor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cabang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 Kota Malang dan Kota Kediri.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Tiap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cabang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memiliki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beberapa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divisi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divisi admin, marketing, dan accounting.</a:t>
            </a: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Network Controller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ditempatkan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pada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kantor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pusat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 Kota Surabaya agar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kondisi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jaringan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dapat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terlihat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jelas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jika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terjadi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anomali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pada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setiap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kantor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cabang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ataupun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pusat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Komunikasi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antar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kantor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pusat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kantor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cabang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melalui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Router Interface Serial Connection.</a:t>
            </a: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Routing protocol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EIGRP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Autonomous System (AS) 6400.</a:t>
            </a: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ID" sz="18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862" name="Google Shape;3862;p26"/>
          <p:cNvSpPr txBox="1">
            <a:spLocks noGrp="1"/>
          </p:cNvSpPr>
          <p:nvPr>
            <p:ph type="title"/>
          </p:nvPr>
        </p:nvSpPr>
        <p:spPr>
          <a:xfrm>
            <a:off x="4011425" y="455972"/>
            <a:ext cx="7389300" cy="20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Studi Kasus</a:t>
            </a:r>
            <a:endParaRPr dirty="0"/>
          </a:p>
        </p:txBody>
      </p:sp>
      <p:sp>
        <p:nvSpPr>
          <p:cNvPr id="3863" name="Google Shape;3863;p26"/>
          <p:cNvSpPr/>
          <p:nvPr/>
        </p:nvSpPr>
        <p:spPr>
          <a:xfrm>
            <a:off x="986700" y="1014376"/>
            <a:ext cx="1454767" cy="120532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lt1"/>
                </a:solidFill>
                <a:latin typeface="Barlow;900"/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sub interface Gig0/0/0.100 (Sub interface </a:t>
            </a:r>
            <a:r>
              <a:rPr lang="en-US" dirty="0" err="1"/>
              <a:t>untuk</a:t>
            </a:r>
            <a:r>
              <a:rPr lang="en-US" dirty="0"/>
              <a:t> VLAN 100 -&gt; Admin)</a:t>
            </a:r>
          </a:p>
          <a:p>
            <a:pPr lvl="1"/>
            <a:r>
              <a:rPr lang="fr-FR" dirty="0">
                <a:effectLst/>
              </a:rPr>
              <a:t>RTR_SUB(config)#int gig0/0/0.100</a:t>
            </a:r>
          </a:p>
          <a:p>
            <a:pPr lvl="1"/>
            <a:endParaRPr lang="fr-FR" dirty="0"/>
          </a:p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IP address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table IP </a:t>
            </a:r>
            <a:r>
              <a:rPr lang="en-US" dirty="0" err="1"/>
              <a:t>untuk</a:t>
            </a:r>
            <a:r>
              <a:rPr lang="en-US" dirty="0"/>
              <a:t> Interface gig0/0/0.100</a:t>
            </a:r>
          </a:p>
          <a:p>
            <a:pPr lvl="1"/>
            <a:r>
              <a:rPr lang="en-ID" dirty="0">
                <a:effectLst/>
              </a:rPr>
              <a:t>RTR_SUB(config-</a:t>
            </a:r>
            <a:r>
              <a:rPr lang="en-ID" dirty="0" err="1">
                <a:effectLst/>
              </a:rPr>
              <a:t>subif</a:t>
            </a:r>
            <a:r>
              <a:rPr lang="en-ID" dirty="0">
                <a:effectLst/>
              </a:rPr>
              <a:t>)#encapsulation dot1q 100</a:t>
            </a:r>
          </a:p>
          <a:p>
            <a:pPr lvl="1"/>
            <a:r>
              <a:rPr lang="en-ID" dirty="0">
                <a:effectLst/>
              </a:rPr>
              <a:t>RTR_SUB(config-</a:t>
            </a:r>
            <a:r>
              <a:rPr lang="en-ID" dirty="0" err="1">
                <a:effectLst/>
              </a:rPr>
              <a:t>subif</a:t>
            </a:r>
            <a:r>
              <a:rPr lang="en-ID" dirty="0">
                <a:effectLst/>
              </a:rPr>
              <a:t>)#ip add 192.168.10.65 255.255.255.248</a:t>
            </a:r>
            <a:endParaRPr lang="fr-FR" dirty="0">
              <a:effectLst/>
            </a:endParaRPr>
          </a:p>
          <a:p>
            <a:pPr marL="10795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93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sub interface Gig0/0/0.150 (Sub interface </a:t>
            </a:r>
            <a:r>
              <a:rPr lang="en-US" dirty="0" err="1"/>
              <a:t>untuk</a:t>
            </a:r>
            <a:r>
              <a:rPr lang="en-US" dirty="0"/>
              <a:t> VLAN 150 -&gt; Marketing)</a:t>
            </a:r>
          </a:p>
          <a:p>
            <a:pPr lvl="1"/>
            <a:r>
              <a:rPr lang="fr-FR" dirty="0">
                <a:effectLst/>
              </a:rPr>
              <a:t>RTR_SUB(config)#int gig0/0/0.150</a:t>
            </a:r>
          </a:p>
          <a:p>
            <a:pPr lvl="1"/>
            <a:endParaRPr lang="fr-FR" dirty="0"/>
          </a:p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IP address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table IP </a:t>
            </a:r>
            <a:r>
              <a:rPr lang="en-US" dirty="0" err="1"/>
              <a:t>untuk</a:t>
            </a:r>
            <a:r>
              <a:rPr lang="en-US" dirty="0"/>
              <a:t> Interface gig0/0/0.150</a:t>
            </a:r>
          </a:p>
          <a:p>
            <a:pPr lvl="1"/>
            <a:r>
              <a:rPr lang="en-ID" dirty="0">
                <a:effectLst/>
              </a:rPr>
              <a:t>RTR_SUB(config-</a:t>
            </a:r>
            <a:r>
              <a:rPr lang="en-ID" dirty="0" err="1">
                <a:effectLst/>
              </a:rPr>
              <a:t>subif</a:t>
            </a:r>
            <a:r>
              <a:rPr lang="en-ID" dirty="0">
                <a:effectLst/>
              </a:rPr>
              <a:t>)#encapsulation dot1q 150</a:t>
            </a:r>
          </a:p>
          <a:p>
            <a:pPr lvl="1"/>
            <a:r>
              <a:rPr lang="en-ID" dirty="0">
                <a:effectLst/>
              </a:rPr>
              <a:t>RTR_SUB(config-</a:t>
            </a:r>
            <a:r>
              <a:rPr lang="en-ID" dirty="0" err="1">
                <a:effectLst/>
              </a:rPr>
              <a:t>subif</a:t>
            </a:r>
            <a:r>
              <a:rPr lang="en-ID" dirty="0">
                <a:effectLst/>
              </a:rPr>
              <a:t>)#ip add 192.168.10.1 255.255.255.192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836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Memverifikasi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memverifikasi</a:t>
            </a:r>
            <a:r>
              <a:rPr lang="en-US" dirty="0"/>
              <a:t> </a:t>
            </a:r>
            <a:r>
              <a:rPr lang="en-US" dirty="0" err="1"/>
              <a:t>pengalamatan</a:t>
            </a:r>
            <a:r>
              <a:rPr lang="en-US" dirty="0"/>
              <a:t> IP pada interface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command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:</a:t>
            </a:r>
          </a:p>
          <a:p>
            <a:pPr lvl="1"/>
            <a:r>
              <a:rPr lang="en-US" dirty="0">
                <a:effectLst/>
              </a:rPr>
              <a:t>RTR_SUB(config-</a:t>
            </a:r>
            <a:r>
              <a:rPr lang="en-US" dirty="0" err="1">
                <a:effectLst/>
              </a:rPr>
              <a:t>subif</a:t>
            </a:r>
            <a:r>
              <a:rPr lang="en-US" dirty="0">
                <a:effectLst/>
              </a:rPr>
              <a:t>)#do show </a:t>
            </a:r>
            <a:r>
              <a:rPr lang="en-US" dirty="0" err="1">
                <a:effectLst/>
              </a:rPr>
              <a:t>ip</a:t>
            </a:r>
            <a:r>
              <a:rPr lang="en-US" dirty="0">
                <a:effectLst/>
              </a:rPr>
              <a:t> int brief</a:t>
            </a:r>
            <a:endParaRPr lang="fr-FR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60AA94-CFCF-9517-866F-8D2E3C5D8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41" y="3761309"/>
            <a:ext cx="7179240" cy="260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81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7000"/>
              </a:lnSpc>
            </a:pPr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Username-Password Console dan Password Privilege Mode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Mengatur</a:t>
            </a:r>
            <a:r>
              <a:rPr lang="en-US" dirty="0"/>
              <a:t> Username - Password Console,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username-password console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command username {</a:t>
            </a:r>
            <a:r>
              <a:rPr lang="en-US" dirty="0" err="1"/>
              <a:t>isi</a:t>
            </a:r>
            <a:r>
              <a:rPr lang="en-US" dirty="0"/>
              <a:t> username} password {</a:t>
            </a:r>
            <a:r>
              <a:rPr lang="en-US" dirty="0" err="1"/>
              <a:t>isi</a:t>
            </a:r>
            <a:r>
              <a:rPr lang="en-US" dirty="0"/>
              <a:t> password}.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router dan switch username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 err="1"/>
              <a:t>bima</a:t>
            </a:r>
            <a:r>
              <a:rPr lang="en-US" dirty="0"/>
              <a:t> dan password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 err="1"/>
              <a:t>sakti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effectLst/>
              </a:rPr>
              <a:t>RTR_SUB(config)#username </a:t>
            </a:r>
            <a:r>
              <a:rPr lang="en-US" dirty="0" err="1">
                <a:effectLst/>
              </a:rPr>
              <a:t>bima</a:t>
            </a:r>
            <a:r>
              <a:rPr lang="en-US" dirty="0">
                <a:effectLst/>
              </a:rPr>
              <a:t> password </a:t>
            </a:r>
            <a:r>
              <a:rPr lang="en-US" dirty="0" err="1">
                <a:effectLst/>
              </a:rPr>
              <a:t>sakti</a:t>
            </a:r>
            <a:endParaRPr lang="en-US" dirty="0">
              <a:effectLst/>
            </a:endParaRPr>
          </a:p>
          <a:p>
            <a:pPr lvl="1"/>
            <a:r>
              <a:rPr lang="en-ID" dirty="0">
                <a:effectLst/>
              </a:rPr>
              <a:t>RTR_SUB(config)#line console 0</a:t>
            </a:r>
            <a:endParaRPr lang="en-US" dirty="0"/>
          </a:p>
          <a:p>
            <a:pPr lvl="1"/>
            <a:r>
              <a:rPr lang="en-ID" dirty="0">
                <a:effectLst/>
              </a:rPr>
              <a:t>RTR_SUB(config)#login 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246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7000"/>
              </a:lnSpc>
            </a:pPr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Username-Password Console dan Password Privilege Mode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Mengatur</a:t>
            </a:r>
            <a:r>
              <a:rPr lang="en-US" dirty="0"/>
              <a:t> Password Privilege Mode,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password privilege mode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command enable secret {</a:t>
            </a:r>
            <a:r>
              <a:rPr lang="en-US" dirty="0" err="1"/>
              <a:t>isi</a:t>
            </a:r>
            <a:r>
              <a:rPr lang="en-US" dirty="0"/>
              <a:t> password privilege}.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router dan switch password privilege mode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 err="1"/>
              <a:t>sakti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effectLst/>
              </a:rPr>
              <a:t>RTR_SUB(config)#enable secret </a:t>
            </a:r>
            <a:r>
              <a:rPr lang="en-US" dirty="0" err="1">
                <a:effectLst/>
              </a:rPr>
              <a:t>sakti</a:t>
            </a:r>
            <a:endParaRPr lang="en-US" dirty="0">
              <a:effectLst/>
            </a:endParaRPr>
          </a:p>
          <a:p>
            <a:pPr lvl="1"/>
            <a:endParaRPr lang="en-US" dirty="0"/>
          </a:p>
          <a:p>
            <a:r>
              <a:rPr lang="en-US" dirty="0"/>
              <a:t>Agar username-password console dan password privilege mode </a:t>
            </a:r>
            <a:r>
              <a:rPr lang="en-US" dirty="0" err="1"/>
              <a:t>aman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hacker,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encryption. </a:t>
            </a:r>
            <a:endParaRPr lang="en-ID" dirty="0">
              <a:effectLst/>
            </a:endParaRPr>
          </a:p>
          <a:p>
            <a:pPr lvl="1"/>
            <a:r>
              <a:rPr lang="fr-FR" dirty="0">
                <a:effectLst/>
              </a:rPr>
              <a:t>RTR_SUB(config)#service </a:t>
            </a:r>
            <a:r>
              <a:rPr lang="fr-FR" dirty="0" err="1">
                <a:effectLst/>
              </a:rPr>
              <a:t>password-encryption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AD7139-8496-E8A3-52A0-F1550F1B7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368" y="5850594"/>
            <a:ext cx="6406137" cy="280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BC840-0EFD-A671-797F-715D8814CE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5" t="1" b="-1"/>
          <a:stretch/>
        </p:blipFill>
        <p:spPr>
          <a:xfrm>
            <a:off x="5623774" y="4765755"/>
            <a:ext cx="5545248" cy="32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86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7000"/>
              </a:lnSpc>
            </a:pPr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Secure Shell (SSH) Server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domain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“nusantara.com”.</a:t>
            </a:r>
          </a:p>
          <a:p>
            <a:pPr lvl="1"/>
            <a:r>
              <a:rPr lang="en-ID" dirty="0">
                <a:effectLst/>
              </a:rPr>
              <a:t>RTR_SUB(config)#ip domain-name nusantara.com</a:t>
            </a:r>
            <a:endParaRPr lang="en-US" dirty="0"/>
          </a:p>
          <a:p>
            <a:pPr marL="565150" lvl="1" indent="0">
              <a:buNone/>
            </a:pPr>
            <a:endParaRPr lang="en-US" dirty="0"/>
          </a:p>
          <a:p>
            <a:r>
              <a:rPr lang="en-US" dirty="0" err="1"/>
              <a:t>Membuat</a:t>
            </a:r>
            <a:r>
              <a:rPr lang="en-US" dirty="0"/>
              <a:t> RSA Key </a:t>
            </a:r>
            <a:r>
              <a:rPr lang="en-US" dirty="0" err="1"/>
              <a:t>dengan</a:t>
            </a:r>
            <a:r>
              <a:rPr lang="en-US" dirty="0"/>
              <a:t> modulus 1024.</a:t>
            </a:r>
          </a:p>
          <a:p>
            <a:pPr lvl="1"/>
            <a:r>
              <a:rPr lang="en-US" dirty="0">
                <a:effectLst/>
              </a:rPr>
              <a:t>RTR_SUB(config)#crypto key generate </a:t>
            </a:r>
            <a:r>
              <a:rPr lang="en-US" dirty="0" err="1">
                <a:effectLst/>
              </a:rPr>
              <a:t>rsa</a:t>
            </a:r>
            <a:r>
              <a:rPr lang="en-US" dirty="0">
                <a:effectLst/>
              </a:rPr>
              <a:t> general-keys modulus 1024</a:t>
            </a:r>
          </a:p>
          <a:p>
            <a:pPr lvl="1"/>
            <a:endParaRPr lang="en-US" dirty="0">
              <a:effectLst/>
            </a:endParaRPr>
          </a:p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otentikasi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yang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SSH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login </a:t>
            </a:r>
            <a:r>
              <a:rPr lang="en-US" b="1" dirty="0" err="1"/>
              <a:t>bima</a:t>
            </a:r>
            <a:r>
              <a:rPr lang="en-US" dirty="0"/>
              <a:t> dan password </a:t>
            </a:r>
            <a:r>
              <a:rPr lang="en-US" b="1" dirty="0" err="1"/>
              <a:t>sakti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effectLst/>
              </a:rPr>
              <a:t>RTR_SUB(config)#username </a:t>
            </a:r>
            <a:r>
              <a:rPr lang="en-US" dirty="0" err="1">
                <a:effectLst/>
              </a:rPr>
              <a:t>bima</a:t>
            </a:r>
            <a:r>
              <a:rPr lang="en-US" dirty="0">
                <a:effectLst/>
              </a:rPr>
              <a:t> password </a:t>
            </a:r>
            <a:r>
              <a:rPr lang="en-US" dirty="0" err="1">
                <a:effectLst/>
              </a:rPr>
              <a:t>sakti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81170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7000"/>
              </a:lnSpc>
            </a:pPr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Secure Shell (SSH) Server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4"/>
            <a:ext cx="10945837" cy="3866310"/>
          </a:xfrm>
        </p:spPr>
        <p:txBody>
          <a:bodyPr/>
          <a:lstStyle/>
          <a:p>
            <a:r>
              <a:rPr lang="en-US" dirty="0" err="1"/>
              <a:t>Mengaktifkan</a:t>
            </a:r>
            <a:r>
              <a:rPr lang="en-US" dirty="0"/>
              <a:t> SSH pada line virtual teletype (</a:t>
            </a:r>
            <a:r>
              <a:rPr lang="en-US" dirty="0" err="1"/>
              <a:t>vty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5 </a:t>
            </a:r>
            <a:r>
              <a:rPr lang="en-US" dirty="0" err="1"/>
              <a:t>pengguna</a:t>
            </a:r>
            <a:r>
              <a:rPr lang="en-US" dirty="0"/>
              <a:t>.</a:t>
            </a:r>
            <a:endParaRPr lang="en-US" dirty="0">
              <a:effectLst/>
            </a:endParaRPr>
          </a:p>
          <a:p>
            <a:pPr lvl="1"/>
            <a:r>
              <a:rPr lang="en-US" dirty="0">
                <a:effectLst/>
              </a:rPr>
              <a:t>RTR_SUB(config)#line </a:t>
            </a:r>
            <a:r>
              <a:rPr lang="en-US" dirty="0" err="1">
                <a:effectLst/>
              </a:rPr>
              <a:t>vty</a:t>
            </a:r>
            <a:r>
              <a:rPr lang="en-US" dirty="0">
                <a:effectLst/>
              </a:rPr>
              <a:t> 0 4</a:t>
            </a:r>
          </a:p>
          <a:p>
            <a:pPr marL="565150" lvl="1" indent="0">
              <a:buNone/>
            </a:pPr>
            <a:endParaRPr lang="en-US" dirty="0">
              <a:effectLst/>
            </a:endParaRPr>
          </a:p>
          <a:p>
            <a:r>
              <a:rPr lang="en-US" dirty="0" err="1"/>
              <a:t>Mengotentikasi</a:t>
            </a:r>
            <a:r>
              <a:rPr lang="en-US" dirty="0"/>
              <a:t> </a:t>
            </a:r>
            <a:r>
              <a:rPr lang="en-US" dirty="0" err="1"/>
              <a:t>keseluruhan</a:t>
            </a:r>
            <a:r>
              <a:rPr lang="en-US" dirty="0"/>
              <a:t> </a:t>
            </a:r>
            <a:r>
              <a:rPr lang="en-US" dirty="0" err="1"/>
              <a:t>sesi</a:t>
            </a:r>
            <a:r>
              <a:rPr lang="en-US" dirty="0"/>
              <a:t> incoming virtual terminal </a:t>
            </a:r>
            <a:r>
              <a:rPr lang="en-US" dirty="0" err="1"/>
              <a:t>menggunakan</a:t>
            </a:r>
            <a:r>
              <a:rPr lang="en-US" dirty="0"/>
              <a:t> local username database.</a:t>
            </a:r>
            <a:endParaRPr lang="en-US" dirty="0">
              <a:effectLst/>
            </a:endParaRPr>
          </a:p>
          <a:p>
            <a:pPr lvl="1"/>
            <a:r>
              <a:rPr lang="en-US" dirty="0">
                <a:effectLst/>
              </a:rPr>
              <a:t>RTR_SUB(config-line)#login local</a:t>
            </a:r>
          </a:p>
          <a:p>
            <a:pPr marL="565150" lvl="1" indent="0">
              <a:buNone/>
            </a:pPr>
            <a:endParaRPr lang="en-US" dirty="0">
              <a:effectLst/>
            </a:endParaRPr>
          </a:p>
          <a:p>
            <a:r>
              <a:rPr lang="en-US" dirty="0" err="1"/>
              <a:t>Mengatur</a:t>
            </a:r>
            <a:r>
              <a:rPr lang="en-US" dirty="0"/>
              <a:t> SSH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protokol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terkoneksi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line </a:t>
            </a:r>
            <a:r>
              <a:rPr lang="en-US" dirty="0" err="1"/>
              <a:t>vty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effectLst/>
              </a:rPr>
              <a:t>RTR_SUB(config-line)#transport input </a:t>
            </a:r>
            <a:r>
              <a:rPr lang="en-US" dirty="0" err="1">
                <a:effectLst/>
              </a:rPr>
              <a:t>ssh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51333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Server Dynamic Host Configuration Protocol (DHCP)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>
                <a:effectLst/>
              </a:rPr>
              <a:t>Membuat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ruang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alamat</a:t>
            </a:r>
            <a:r>
              <a:rPr lang="en-US" dirty="0">
                <a:effectLst/>
              </a:rPr>
              <a:t> IP (pool) yang </a:t>
            </a:r>
            <a:r>
              <a:rPr lang="en-US" dirty="0" err="1">
                <a:effectLst/>
              </a:rPr>
              <a:t>disewakan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ke</a:t>
            </a:r>
            <a:r>
              <a:rPr lang="en-US" dirty="0">
                <a:effectLst/>
              </a:rPr>
              <a:t> DHCP Client </a:t>
            </a:r>
            <a:r>
              <a:rPr lang="en-US" dirty="0" err="1">
                <a:effectLst/>
              </a:rPr>
              <a:t>dengan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nama</a:t>
            </a:r>
            <a:r>
              <a:rPr lang="en-US" dirty="0">
                <a:effectLst/>
              </a:rPr>
              <a:t> ADMIN.</a:t>
            </a:r>
          </a:p>
          <a:p>
            <a:pPr lvl="1"/>
            <a:r>
              <a:rPr lang="en-US" dirty="0">
                <a:effectLst/>
              </a:rPr>
              <a:t>RTR_SUB(config)#ip </a:t>
            </a:r>
            <a:r>
              <a:rPr lang="en-US" dirty="0" err="1">
                <a:effectLst/>
              </a:rPr>
              <a:t>dhcp</a:t>
            </a:r>
            <a:r>
              <a:rPr lang="en-US" dirty="0">
                <a:effectLst/>
              </a:rPr>
              <a:t> pool admin </a:t>
            </a:r>
          </a:p>
          <a:p>
            <a:pPr marL="565150" lvl="1" indent="0">
              <a:buNone/>
            </a:pP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Mengatur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alamat</a:t>
            </a:r>
            <a:r>
              <a:rPr lang="en-US" dirty="0">
                <a:effectLst/>
              </a:rPr>
              <a:t> network dan </a:t>
            </a:r>
            <a:r>
              <a:rPr lang="en-US" dirty="0" err="1">
                <a:effectLst/>
              </a:rPr>
              <a:t>subnetmask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dari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alamat</a:t>
            </a:r>
            <a:r>
              <a:rPr lang="en-US" dirty="0">
                <a:effectLst/>
              </a:rPr>
              <a:t> IP yang </a:t>
            </a:r>
            <a:r>
              <a:rPr lang="en-US" dirty="0" err="1">
                <a:effectLst/>
              </a:rPr>
              <a:t>disewakan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ke</a:t>
            </a:r>
            <a:r>
              <a:rPr lang="en-US" dirty="0">
                <a:effectLst/>
              </a:rPr>
              <a:t> DHCP Client.</a:t>
            </a:r>
          </a:p>
          <a:p>
            <a:pPr lvl="1"/>
            <a:r>
              <a:rPr lang="en-US" dirty="0">
                <a:effectLst/>
              </a:rPr>
              <a:t>RTR_SUB(</a:t>
            </a:r>
            <a:r>
              <a:rPr lang="en-US" dirty="0" err="1">
                <a:effectLst/>
              </a:rPr>
              <a:t>dhcp</a:t>
            </a:r>
            <a:r>
              <a:rPr lang="en-US" dirty="0">
                <a:effectLst/>
              </a:rPr>
              <a:t>-config)#network 192.168.10.64 255.255.255.248</a:t>
            </a:r>
          </a:p>
          <a:p>
            <a:pPr lvl="1"/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Membuat</a:t>
            </a:r>
            <a:r>
              <a:rPr lang="en-US" dirty="0">
                <a:effectLst/>
              </a:rPr>
              <a:t> default gateway.</a:t>
            </a:r>
          </a:p>
          <a:p>
            <a:pPr lvl="1"/>
            <a:r>
              <a:rPr lang="en-ID" dirty="0">
                <a:effectLst/>
              </a:rPr>
              <a:t>RTR_SUB(</a:t>
            </a:r>
            <a:r>
              <a:rPr lang="en-ID" dirty="0" err="1">
                <a:effectLst/>
              </a:rPr>
              <a:t>dhcp</a:t>
            </a:r>
            <a:r>
              <a:rPr lang="en-ID" dirty="0">
                <a:effectLst/>
              </a:rPr>
              <a:t>-config)#default-router 192.168.10.65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71435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Server Dynamic Host Configuration Protocol (DHCP)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server DNS</a:t>
            </a:r>
            <a:endParaRPr lang="en-US" dirty="0">
              <a:effectLst/>
            </a:endParaRPr>
          </a:p>
          <a:p>
            <a:pPr lvl="1"/>
            <a:r>
              <a:rPr lang="en-ID" dirty="0">
                <a:effectLst/>
              </a:rPr>
              <a:t>RTR_SUB(</a:t>
            </a:r>
            <a:r>
              <a:rPr lang="en-ID" dirty="0" err="1">
                <a:effectLst/>
              </a:rPr>
              <a:t>dhcp</a:t>
            </a:r>
            <a:r>
              <a:rPr lang="en-ID" dirty="0">
                <a:effectLst/>
              </a:rPr>
              <a:t>-config)#dns-server 192.168.10.75</a:t>
            </a: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r>
              <a:rPr lang="en-US" dirty="0" err="1">
                <a:effectLst/>
              </a:rPr>
              <a:t>Membuat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ruang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alamat</a:t>
            </a:r>
            <a:r>
              <a:rPr lang="en-US" dirty="0">
                <a:effectLst/>
              </a:rPr>
              <a:t> IP (pool) yang </a:t>
            </a:r>
            <a:r>
              <a:rPr lang="en-US" dirty="0" err="1">
                <a:effectLst/>
              </a:rPr>
              <a:t>disewakan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ke</a:t>
            </a:r>
            <a:r>
              <a:rPr lang="en-US" dirty="0">
                <a:effectLst/>
              </a:rPr>
              <a:t> DHCP Client </a:t>
            </a:r>
            <a:r>
              <a:rPr lang="en-US" dirty="0" err="1">
                <a:effectLst/>
              </a:rPr>
              <a:t>dengan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nama</a:t>
            </a:r>
            <a:r>
              <a:rPr lang="en-US" dirty="0">
                <a:effectLst/>
              </a:rPr>
              <a:t> MARKETTING.</a:t>
            </a:r>
          </a:p>
          <a:p>
            <a:pPr lvl="1"/>
            <a:r>
              <a:rPr lang="en-US" dirty="0">
                <a:effectLst/>
              </a:rPr>
              <a:t>RTR_SUB(config)#ip </a:t>
            </a:r>
            <a:r>
              <a:rPr lang="en-US" dirty="0" err="1">
                <a:effectLst/>
              </a:rPr>
              <a:t>dhcp</a:t>
            </a:r>
            <a:r>
              <a:rPr lang="en-US" dirty="0">
                <a:effectLst/>
              </a:rPr>
              <a:t> pool </a:t>
            </a:r>
            <a:r>
              <a:rPr lang="en-US" dirty="0" err="1">
                <a:effectLst/>
              </a:rPr>
              <a:t>marketting</a:t>
            </a:r>
            <a:r>
              <a:rPr lang="en-US" dirty="0">
                <a:effectLst/>
              </a:rPr>
              <a:t> </a:t>
            </a:r>
          </a:p>
          <a:p>
            <a:pPr marL="565150" lvl="1" indent="0">
              <a:buNone/>
            </a:pP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Mengatur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alamat</a:t>
            </a:r>
            <a:r>
              <a:rPr lang="en-US" dirty="0">
                <a:effectLst/>
              </a:rPr>
              <a:t> network dan </a:t>
            </a:r>
            <a:r>
              <a:rPr lang="en-US" dirty="0" err="1">
                <a:effectLst/>
              </a:rPr>
              <a:t>subnetmask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dari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alamat</a:t>
            </a:r>
            <a:r>
              <a:rPr lang="en-US" dirty="0">
                <a:effectLst/>
              </a:rPr>
              <a:t> IP yang </a:t>
            </a:r>
            <a:r>
              <a:rPr lang="en-US" dirty="0" err="1">
                <a:effectLst/>
              </a:rPr>
              <a:t>disewakan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ke</a:t>
            </a:r>
            <a:r>
              <a:rPr lang="en-US" dirty="0">
                <a:effectLst/>
              </a:rPr>
              <a:t> DHCP Client.</a:t>
            </a:r>
          </a:p>
          <a:p>
            <a:pPr lvl="1"/>
            <a:r>
              <a:rPr lang="en-US" dirty="0">
                <a:effectLst/>
              </a:rPr>
              <a:t>RTR_SUB(</a:t>
            </a:r>
            <a:r>
              <a:rPr lang="en-US" dirty="0" err="1">
                <a:effectLst/>
              </a:rPr>
              <a:t>dhcp</a:t>
            </a:r>
            <a:r>
              <a:rPr lang="en-US" dirty="0">
                <a:effectLst/>
              </a:rPr>
              <a:t>-config)#network 192.168.10.0 255.255.255.192</a:t>
            </a:r>
          </a:p>
        </p:txBody>
      </p:sp>
    </p:spTree>
    <p:extLst>
      <p:ext uri="{BB962C8B-B14F-4D97-AF65-F5344CB8AC3E}">
        <p14:creationId xmlns:p14="http://schemas.microsoft.com/office/powerpoint/2010/main" val="1663062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Server Dynamic Host Configuration Protocol (DHCP)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>
                <a:effectLst/>
              </a:rPr>
              <a:t>Membuat</a:t>
            </a:r>
            <a:r>
              <a:rPr lang="en-US" dirty="0">
                <a:effectLst/>
              </a:rPr>
              <a:t> default gateway.</a:t>
            </a:r>
          </a:p>
          <a:p>
            <a:pPr lvl="1"/>
            <a:r>
              <a:rPr lang="en-ID" dirty="0">
                <a:effectLst/>
              </a:rPr>
              <a:t>RTR_SUB(</a:t>
            </a:r>
            <a:r>
              <a:rPr lang="en-ID" dirty="0" err="1">
                <a:effectLst/>
              </a:rPr>
              <a:t>dhcp</a:t>
            </a:r>
            <a:r>
              <a:rPr lang="en-ID" dirty="0">
                <a:effectLst/>
              </a:rPr>
              <a:t>-config)#</a:t>
            </a:r>
            <a:r>
              <a:rPr lang="en-US" dirty="0">
                <a:effectLst/>
              </a:rPr>
              <a:t>default-router 192.168.10.1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server DNS</a:t>
            </a:r>
            <a:endParaRPr lang="en-US" dirty="0">
              <a:effectLst/>
            </a:endParaRPr>
          </a:p>
          <a:p>
            <a:pPr lvl="1"/>
            <a:r>
              <a:rPr lang="en-ID" dirty="0">
                <a:effectLst/>
              </a:rPr>
              <a:t>RTR_SUB(</a:t>
            </a:r>
            <a:r>
              <a:rPr lang="en-ID" dirty="0" err="1">
                <a:effectLst/>
              </a:rPr>
              <a:t>dhcp</a:t>
            </a:r>
            <a:r>
              <a:rPr lang="en-ID" dirty="0">
                <a:effectLst/>
              </a:rPr>
              <a:t>-config)#dns-server 192.168.10.75</a:t>
            </a:r>
          </a:p>
          <a:p>
            <a:pPr lvl="1"/>
            <a:endParaRPr lang="en-ID" dirty="0"/>
          </a:p>
          <a:p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IP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disewakan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DHCP Client oleh Server DHCP</a:t>
            </a:r>
            <a:endParaRPr lang="en-US" dirty="0">
              <a:effectLst/>
            </a:endParaRPr>
          </a:p>
          <a:p>
            <a:pPr lvl="1"/>
            <a:r>
              <a:rPr lang="en-US" dirty="0">
                <a:effectLst/>
              </a:rPr>
              <a:t>RTR_SUB(config)#ip </a:t>
            </a:r>
            <a:r>
              <a:rPr lang="en-US" dirty="0" err="1">
                <a:effectLst/>
              </a:rPr>
              <a:t>dhcp</a:t>
            </a:r>
            <a:r>
              <a:rPr lang="en-US" dirty="0">
                <a:effectLst/>
              </a:rPr>
              <a:t> excluded-address 192.168.10.1</a:t>
            </a:r>
          </a:p>
          <a:p>
            <a:pPr lvl="1"/>
            <a:r>
              <a:rPr lang="en-US" dirty="0">
                <a:effectLst/>
              </a:rPr>
              <a:t>RTR_SUB(config)#ip </a:t>
            </a:r>
            <a:r>
              <a:rPr lang="en-US" dirty="0" err="1">
                <a:effectLst/>
              </a:rPr>
              <a:t>dhcp</a:t>
            </a:r>
            <a:r>
              <a:rPr lang="en-US" dirty="0">
                <a:effectLst/>
              </a:rPr>
              <a:t> excluded-address 192.168.10.65</a:t>
            </a:r>
            <a:endParaRPr lang="en-ID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57273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26"/>
          <p:cNvSpPr txBox="1">
            <a:spLocks noGrp="1"/>
          </p:cNvSpPr>
          <p:nvPr>
            <p:ph type="body" idx="1"/>
          </p:nvPr>
        </p:nvSpPr>
        <p:spPr>
          <a:xfrm>
            <a:off x="4140634" y="1292087"/>
            <a:ext cx="7389300" cy="722759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>
              <a:lnSpc>
                <a:spcPct val="107000"/>
              </a:lnSpc>
              <a:buNone/>
            </a:pP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Device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berada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pada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setiap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kantor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pusat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cabang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yaitu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:</a:t>
            </a:r>
          </a:p>
          <a:p>
            <a:pPr marL="0" lvl="0" indent="0" algn="just">
              <a:lnSpc>
                <a:spcPct val="107000"/>
              </a:lnSpc>
              <a:buNone/>
            </a:pP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7000"/>
              </a:lnSpc>
              <a:buNone/>
            </a:pP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1. Kantor Pusat di Surabaya</a:t>
            </a: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Router ISR4331 (RTR_SUB)</a:t>
            </a: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Multilayer Switch 3650 (MSW_ SUB)</a:t>
            </a: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 PC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config router (CONF_RTR_SUB)</a:t>
            </a: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 PC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config MSW (CONF_SW_SUB)</a:t>
            </a: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 PC admin (ADM1 dan ADM2)</a:t>
            </a: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 PC marketing (MK3 dan MK4)</a:t>
            </a: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 Network Controller (PT-Controller0)</a:t>
            </a: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 Server PT (Server0)</a:t>
            </a:r>
          </a:p>
          <a:p>
            <a:pPr marL="0" lvl="0" indent="0" algn="just">
              <a:lnSpc>
                <a:spcPct val="107000"/>
              </a:lnSpc>
              <a:buNone/>
            </a:pP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7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2. Kantor Cabang di Malang</a:t>
            </a: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Router ISR4331 (RTR_ MLG)</a:t>
            </a: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Multilayer Switch 3650 (MSW_ MLG)</a:t>
            </a: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 PC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config router (CONF_RTR_MLG)</a:t>
            </a: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 PC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config MSW (CONF_SW_MLG)</a:t>
            </a: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 PC marketing (MK1 dan MK2)</a:t>
            </a: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862" name="Google Shape;3862;p26"/>
          <p:cNvSpPr txBox="1">
            <a:spLocks noGrp="1"/>
          </p:cNvSpPr>
          <p:nvPr>
            <p:ph type="title"/>
          </p:nvPr>
        </p:nvSpPr>
        <p:spPr>
          <a:xfrm>
            <a:off x="4011425" y="167737"/>
            <a:ext cx="7389300" cy="11243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Studi Kasus</a:t>
            </a:r>
            <a:endParaRPr dirty="0"/>
          </a:p>
        </p:txBody>
      </p:sp>
      <p:sp>
        <p:nvSpPr>
          <p:cNvPr id="3863" name="Google Shape;3863;p26"/>
          <p:cNvSpPr/>
          <p:nvPr/>
        </p:nvSpPr>
        <p:spPr>
          <a:xfrm>
            <a:off x="986700" y="1014376"/>
            <a:ext cx="1454767" cy="120532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lt1"/>
                </a:solidFill>
                <a:latin typeface="Barlow;90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870857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routing protocol Enhanced Interior Gateway Routing Protocol</a:t>
            </a:r>
            <a:b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(EIGRP)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ID" dirty="0" err="1"/>
              <a:t>Mengaktifkan</a:t>
            </a:r>
            <a:r>
              <a:rPr lang="en-ID" dirty="0"/>
              <a:t> routing protocol EIGRP </a:t>
            </a:r>
            <a:r>
              <a:rPr lang="en-ID" dirty="0" err="1"/>
              <a:t>dengan</a:t>
            </a:r>
            <a:r>
              <a:rPr lang="en-ID" dirty="0"/>
              <a:t> Autonomous System (AS) Number 6400.</a:t>
            </a:r>
          </a:p>
          <a:p>
            <a:pPr lvl="1"/>
            <a:r>
              <a:rPr lang="en-ID" dirty="0">
                <a:effectLst/>
              </a:rPr>
              <a:t>RTR_SUB(config)#router </a:t>
            </a:r>
            <a:r>
              <a:rPr lang="en-ID" dirty="0" err="1">
                <a:effectLst/>
              </a:rPr>
              <a:t>eigrp</a:t>
            </a:r>
            <a:r>
              <a:rPr lang="en-ID" dirty="0">
                <a:effectLst/>
              </a:rPr>
              <a:t> 6400</a:t>
            </a:r>
          </a:p>
          <a:p>
            <a:pPr lvl="1"/>
            <a:endParaRPr lang="en-ID" dirty="0">
              <a:effectLst/>
            </a:endParaRPr>
          </a:p>
          <a:p>
            <a:r>
              <a:rPr lang="en-ID" dirty="0" err="1"/>
              <a:t>Mengatur</a:t>
            </a:r>
            <a:r>
              <a:rPr lang="en-ID" dirty="0"/>
              <a:t> </a:t>
            </a:r>
            <a:r>
              <a:rPr lang="en-ID" dirty="0" err="1"/>
              <a:t>alamat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di mana router RTR_SUB </a:t>
            </a:r>
            <a:r>
              <a:rPr lang="en-ID" dirty="0" err="1"/>
              <a:t>terhubung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yang </a:t>
            </a:r>
            <a:r>
              <a:rPr lang="en-ID" dirty="0" err="1"/>
              <a:t>dituliskan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classfull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network 192.168.10.0 yang </a:t>
            </a:r>
            <a:r>
              <a:rPr lang="en-ID" dirty="0" err="1"/>
              <a:t>merupakan</a:t>
            </a:r>
            <a:r>
              <a:rPr lang="en-ID" dirty="0"/>
              <a:t> LAN pada </a:t>
            </a:r>
            <a:r>
              <a:rPr lang="en-ID" dirty="0" err="1"/>
              <a:t>kota</a:t>
            </a:r>
            <a:r>
              <a:rPr lang="en-ID" dirty="0"/>
              <a:t> Surabaya.</a:t>
            </a:r>
          </a:p>
          <a:p>
            <a:pPr lvl="1"/>
            <a:r>
              <a:rPr lang="en-US" dirty="0">
                <a:effectLst/>
              </a:rPr>
              <a:t>RTR_SUB(config-router)#network 192.168.10.0</a:t>
            </a:r>
            <a:r>
              <a:rPr lang="en-ID" dirty="0"/>
              <a:t>  </a:t>
            </a:r>
            <a:endParaRPr lang="en-ID" dirty="0">
              <a:effectLst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36252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routing protocol Enhanced Interior Gateway Routing Protocol</a:t>
            </a:r>
            <a:b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(EIGRP)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ID" dirty="0" err="1"/>
              <a:t>Mengatur</a:t>
            </a:r>
            <a:r>
              <a:rPr lang="en-ID" dirty="0"/>
              <a:t> </a:t>
            </a:r>
            <a:r>
              <a:rPr lang="en-ID" dirty="0" err="1"/>
              <a:t>alamat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di mana router RTR_SUB </a:t>
            </a:r>
            <a:r>
              <a:rPr lang="en-ID" dirty="0" err="1"/>
              <a:t>terhubung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yang </a:t>
            </a:r>
            <a:r>
              <a:rPr lang="en-ID" dirty="0" err="1"/>
              <a:t>dituliskan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classfull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network </a:t>
            </a:r>
            <a:r>
              <a:rPr lang="en-ID" dirty="0">
                <a:effectLst/>
              </a:rPr>
              <a:t>172.16.0.0 </a:t>
            </a:r>
            <a:r>
              <a:rPr lang="en-ID" dirty="0"/>
              <a:t>yang </a:t>
            </a:r>
            <a:r>
              <a:rPr lang="en-ID" dirty="0" err="1"/>
              <a:t>merupakan</a:t>
            </a:r>
            <a:r>
              <a:rPr lang="en-ID" dirty="0"/>
              <a:t> Subnet Point-to-Point.</a:t>
            </a:r>
          </a:p>
          <a:p>
            <a:pPr lvl="1"/>
            <a:r>
              <a:rPr lang="en-US" dirty="0">
                <a:effectLst/>
              </a:rPr>
              <a:t>RTR_SUB(config-router)#network </a:t>
            </a:r>
            <a:r>
              <a:rPr lang="en-ID" dirty="0">
                <a:effectLst/>
              </a:rPr>
              <a:t>172.16.0.0</a:t>
            </a:r>
            <a:r>
              <a:rPr lang="en-ID" dirty="0"/>
              <a:t> </a:t>
            </a:r>
            <a:endParaRPr lang="en-ID" dirty="0">
              <a:effectLst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52532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Memverifikasi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Routing Protocol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4C4D0-8747-46BF-1DFD-02EFF893A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171" y="2092737"/>
            <a:ext cx="6700058" cy="399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60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Memverifikasi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dan </a:t>
            </a: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Menyimpan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Konfigurasi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B7EFBC-E0D0-C858-3CBC-D41E81431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aktif</a:t>
            </a:r>
            <a:r>
              <a:rPr lang="en-US" dirty="0"/>
              <a:t> di RAM.</a:t>
            </a:r>
          </a:p>
          <a:p>
            <a:pPr lvl="1"/>
            <a:r>
              <a:rPr lang="en-ID" dirty="0" err="1">
                <a:effectLst/>
              </a:rPr>
              <a:t>RTR_SUB#show</a:t>
            </a:r>
            <a:r>
              <a:rPr lang="en-ID" dirty="0">
                <a:effectLst/>
              </a:rPr>
              <a:t> run</a:t>
            </a: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r>
              <a:rPr lang="en-ID" dirty="0" err="1"/>
              <a:t>Menyimpan</a:t>
            </a:r>
            <a:r>
              <a:rPr lang="en-ID" dirty="0"/>
              <a:t> </a:t>
            </a:r>
            <a:r>
              <a:rPr lang="en-ID" dirty="0" err="1"/>
              <a:t>konfigurasi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permanen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RAM </a:t>
            </a:r>
            <a:r>
              <a:rPr lang="en-ID" dirty="0" err="1"/>
              <a:t>ke</a:t>
            </a:r>
            <a:r>
              <a:rPr lang="en-ID" dirty="0"/>
              <a:t> NVRAM.</a:t>
            </a:r>
          </a:p>
          <a:p>
            <a:pPr lvl="1"/>
            <a:r>
              <a:rPr lang="en-US" dirty="0" err="1">
                <a:effectLst/>
              </a:rPr>
              <a:t>RTR_SUB#copy</a:t>
            </a:r>
            <a:r>
              <a:rPr lang="en-US" dirty="0">
                <a:effectLst/>
              </a:rPr>
              <a:t> run start</a:t>
            </a:r>
            <a:endParaRPr lang="en-ID" dirty="0">
              <a:effectLst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7302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26"/>
          <p:cNvSpPr txBox="1">
            <a:spLocks noGrp="1"/>
          </p:cNvSpPr>
          <p:nvPr>
            <p:ph type="body" idx="1"/>
          </p:nvPr>
        </p:nvSpPr>
        <p:spPr>
          <a:xfrm>
            <a:off x="4011425" y="1724706"/>
            <a:ext cx="7389300" cy="32795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>
              <a:lnSpc>
                <a:spcPct val="107000"/>
              </a:lnSpc>
              <a:buNone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mengkonfigurasi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switch pada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kantor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pusat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Surabaya,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saya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PC-PT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nama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Conf_SW_SUB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melalui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kabel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console.</a:t>
            </a:r>
          </a:p>
          <a:p>
            <a:pPr marL="0" lvl="0" indent="0" algn="just">
              <a:lnSpc>
                <a:spcPct val="107000"/>
              </a:lnSpc>
              <a:buNone/>
            </a:pPr>
            <a:endParaRPr lang="en-ID" sz="18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Hostname.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ID" sz="18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VLAN.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Switch Port Mode Access.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 dan Default Gateway.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Username-Password Console dan Password Privilege Mode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Secure Shell (SSH) Server. </a:t>
            </a:r>
          </a:p>
        </p:txBody>
      </p:sp>
      <p:sp>
        <p:nvSpPr>
          <p:cNvPr id="3862" name="Google Shape;3862;p26"/>
          <p:cNvSpPr txBox="1">
            <a:spLocks noGrp="1"/>
          </p:cNvSpPr>
          <p:nvPr>
            <p:ph type="title"/>
          </p:nvPr>
        </p:nvSpPr>
        <p:spPr>
          <a:xfrm>
            <a:off x="4011425" y="167737"/>
            <a:ext cx="7389300" cy="11243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Konfigurasi pada Multilayer Switch MSW_SUB</a:t>
            </a:r>
            <a:endParaRPr sz="3600" dirty="0"/>
          </a:p>
        </p:txBody>
      </p:sp>
      <p:sp>
        <p:nvSpPr>
          <p:cNvPr id="3863" name="Google Shape;3863;p26"/>
          <p:cNvSpPr/>
          <p:nvPr/>
        </p:nvSpPr>
        <p:spPr>
          <a:xfrm>
            <a:off x="986700" y="1014376"/>
            <a:ext cx="1454767" cy="120532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lt1"/>
                </a:solidFill>
                <a:latin typeface="Barlow;900"/>
              </a:rPr>
              <a:t>0</a:t>
            </a:r>
            <a:r>
              <a:rPr lang="en-US" b="0" i="0" dirty="0">
                <a:ln>
                  <a:noFill/>
                </a:ln>
                <a:solidFill>
                  <a:schemeClr val="lt1"/>
                </a:solidFill>
                <a:latin typeface="Barlow;900"/>
              </a:rPr>
              <a:t>4</a:t>
            </a:r>
            <a:endParaRPr b="0" i="0" dirty="0">
              <a:ln>
                <a:noFill/>
              </a:ln>
              <a:solidFill>
                <a:schemeClr val="lt1"/>
              </a:solidFill>
              <a:latin typeface="Barlow;900"/>
            </a:endParaRPr>
          </a:p>
        </p:txBody>
      </p:sp>
    </p:spTree>
    <p:extLst>
      <p:ext uri="{BB962C8B-B14F-4D97-AF65-F5344CB8AC3E}">
        <p14:creationId xmlns:p14="http://schemas.microsoft.com/office/powerpoint/2010/main" val="2446497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142186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ID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enggunakan</a:t>
            </a:r>
            <a:r>
              <a:rPr lang="en-ID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PC-PT </a:t>
            </a:r>
            <a:r>
              <a:rPr lang="en-ID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Melakukan</a:t>
            </a:r>
            <a:r>
              <a:rPr lang="en-ID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Konfigurasi</a:t>
            </a:r>
            <a:endParaRPr lang="en-ID" sz="60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router/switch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PC-PT yang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console.</a:t>
            </a:r>
          </a:p>
          <a:p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Logical Workspace pada menu desktop -&gt; terminal.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4C68D-9AC9-E7C3-4A3F-0E273CE64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344" y="3640899"/>
            <a:ext cx="5174449" cy="181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50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Hostname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hostname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pada mode global configuration.</a:t>
            </a:r>
          </a:p>
          <a:p>
            <a:r>
              <a:rPr lang="en-US" dirty="0"/>
              <a:t>Command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hostname </a:t>
            </a:r>
            <a:r>
              <a:rPr lang="en-US" dirty="0" err="1"/>
              <a:t>yaitu</a:t>
            </a:r>
            <a:r>
              <a:rPr lang="en-US" dirty="0"/>
              <a:t> hostname {</a:t>
            </a:r>
            <a:r>
              <a:rPr lang="en-US" dirty="0" err="1"/>
              <a:t>nama</a:t>
            </a:r>
            <a:r>
              <a:rPr lang="en-US" dirty="0"/>
              <a:t> hostname}.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0370CC-3872-C98C-8FD4-5C7E48B84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733" y="3650993"/>
            <a:ext cx="8636533" cy="127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15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VLAN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780628"/>
            <a:ext cx="10945837" cy="5301821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VLAN 100 </a:t>
            </a:r>
            <a:r>
              <a:rPr lang="en-US" dirty="0" err="1"/>
              <a:t>untuk</a:t>
            </a:r>
            <a:r>
              <a:rPr lang="en-US" dirty="0"/>
              <a:t> ADMIN.</a:t>
            </a:r>
          </a:p>
          <a:p>
            <a:pPr lvl="1"/>
            <a:r>
              <a:rPr lang="en-ID" dirty="0">
                <a:effectLst/>
              </a:rPr>
              <a:t>MSW_SUB(config)#vlan 100</a:t>
            </a:r>
          </a:p>
          <a:p>
            <a:pPr lvl="1"/>
            <a:r>
              <a:rPr lang="en-ID" dirty="0">
                <a:effectLst/>
              </a:rPr>
              <a:t>MSW_SUB(config-</a:t>
            </a:r>
            <a:r>
              <a:rPr lang="en-ID" dirty="0" err="1">
                <a:effectLst/>
              </a:rPr>
              <a:t>vlan</a:t>
            </a:r>
            <a:r>
              <a:rPr lang="en-ID" dirty="0">
                <a:effectLst/>
              </a:rPr>
              <a:t>)#name admin</a:t>
            </a:r>
          </a:p>
          <a:p>
            <a:pPr lvl="1"/>
            <a:r>
              <a:rPr lang="en-ID" dirty="0">
                <a:effectLst/>
              </a:rPr>
              <a:t>MSW_SUB(config-</a:t>
            </a:r>
            <a:r>
              <a:rPr lang="en-ID" dirty="0" err="1">
                <a:effectLst/>
              </a:rPr>
              <a:t>vlan</a:t>
            </a:r>
            <a:r>
              <a:rPr lang="en-ID" dirty="0">
                <a:effectLst/>
              </a:rPr>
              <a:t>)#exit</a:t>
            </a:r>
          </a:p>
          <a:p>
            <a:pPr marL="565150" lvl="1" indent="0">
              <a:buNone/>
            </a:pPr>
            <a:endParaRPr lang="fr-FR" dirty="0">
              <a:effectLst/>
            </a:endParaRPr>
          </a:p>
          <a:p>
            <a:r>
              <a:rPr lang="en-US" dirty="0" err="1"/>
              <a:t>Membuat</a:t>
            </a:r>
            <a:r>
              <a:rPr lang="en-US" dirty="0"/>
              <a:t> VLAN 150 </a:t>
            </a:r>
            <a:r>
              <a:rPr lang="en-US" dirty="0" err="1"/>
              <a:t>untuk</a:t>
            </a:r>
            <a:r>
              <a:rPr lang="en-US" dirty="0"/>
              <a:t> MARKETING.</a:t>
            </a:r>
          </a:p>
          <a:p>
            <a:pPr lvl="1"/>
            <a:r>
              <a:rPr lang="en-ID" dirty="0">
                <a:effectLst/>
              </a:rPr>
              <a:t>MSW_SUB(config)#vlan 150</a:t>
            </a:r>
          </a:p>
          <a:p>
            <a:pPr lvl="1"/>
            <a:r>
              <a:rPr lang="en-ID" dirty="0">
                <a:effectLst/>
              </a:rPr>
              <a:t>MSW_SUB(config-</a:t>
            </a:r>
            <a:r>
              <a:rPr lang="en-ID" dirty="0" err="1">
                <a:effectLst/>
              </a:rPr>
              <a:t>vlan</a:t>
            </a:r>
            <a:r>
              <a:rPr lang="en-ID" dirty="0">
                <a:effectLst/>
              </a:rPr>
              <a:t>)#name </a:t>
            </a:r>
            <a:r>
              <a:rPr lang="en-ID" dirty="0" err="1">
                <a:effectLst/>
              </a:rPr>
              <a:t>marketting</a:t>
            </a:r>
            <a:endParaRPr lang="en-ID" dirty="0">
              <a:effectLst/>
            </a:endParaRPr>
          </a:p>
          <a:p>
            <a:pPr lvl="1"/>
            <a:r>
              <a:rPr lang="en-ID" dirty="0">
                <a:effectLst/>
              </a:rPr>
              <a:t>MSW_SUB(config-</a:t>
            </a:r>
            <a:r>
              <a:rPr lang="en-ID" dirty="0" err="1">
                <a:effectLst/>
              </a:rPr>
              <a:t>vlan</a:t>
            </a:r>
            <a:r>
              <a:rPr lang="en-ID" dirty="0">
                <a:effectLst/>
              </a:rPr>
              <a:t>)#exit</a:t>
            </a:r>
          </a:p>
          <a:p>
            <a:pPr lvl="1"/>
            <a:endParaRPr lang="fr-FR" dirty="0">
              <a:effectLst/>
            </a:endParaRPr>
          </a:p>
          <a:p>
            <a:pPr marL="565150" lvl="1" indent="0">
              <a:buNone/>
            </a:pP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3902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5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5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Switch Port Mode Access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46887"/>
            <a:ext cx="10945837" cy="5077372"/>
          </a:xfrm>
        </p:spPr>
        <p:txBody>
          <a:bodyPr/>
          <a:lstStyle/>
          <a:p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range interface gig1/0/2-3 dan </a:t>
            </a:r>
            <a:r>
              <a:rPr lang="en-US" dirty="0" err="1"/>
              <a:t>mengatur</a:t>
            </a:r>
            <a:r>
              <a:rPr lang="en-US" dirty="0"/>
              <a:t> VLAN 100 </a:t>
            </a:r>
            <a:r>
              <a:rPr lang="en-US" dirty="0" err="1"/>
              <a:t>untuk</a:t>
            </a:r>
            <a:r>
              <a:rPr lang="en-US" dirty="0"/>
              <a:t> Switch Port Mode Access.</a:t>
            </a:r>
          </a:p>
          <a:p>
            <a:pPr lvl="1"/>
            <a:r>
              <a:rPr lang="en-ID" dirty="0">
                <a:effectLst/>
              </a:rPr>
              <a:t>MSW_SUB(config)#int range gig1/0/2-3</a:t>
            </a:r>
          </a:p>
          <a:p>
            <a:pPr lvl="1"/>
            <a:r>
              <a:rPr lang="en-ID" dirty="0">
                <a:effectLst/>
              </a:rPr>
              <a:t>MSW_SUB(config-if-range)#sw </a:t>
            </a:r>
            <a:r>
              <a:rPr lang="en-ID" dirty="0" err="1">
                <a:effectLst/>
              </a:rPr>
              <a:t>acc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vlan</a:t>
            </a:r>
            <a:r>
              <a:rPr lang="en-ID" dirty="0">
                <a:effectLst/>
              </a:rPr>
              <a:t> 100</a:t>
            </a:r>
          </a:p>
          <a:p>
            <a:pPr lvl="1"/>
            <a:r>
              <a:rPr lang="en-ID" dirty="0">
                <a:effectLst/>
              </a:rPr>
              <a:t>MSW_SUB(config-if-range)#sw mo</a:t>
            </a:r>
            <a:r>
              <a:rPr lang="en-ID" dirty="0"/>
              <a:t>d </a:t>
            </a:r>
            <a:r>
              <a:rPr lang="en-ID" dirty="0" err="1"/>
              <a:t>acc</a:t>
            </a:r>
            <a:endParaRPr lang="en-ID" dirty="0">
              <a:effectLst/>
            </a:endParaRPr>
          </a:p>
          <a:p>
            <a:pPr lvl="1"/>
            <a:r>
              <a:rPr lang="en-ID" dirty="0">
                <a:effectLst/>
              </a:rPr>
              <a:t>MSW_SUB(config-if-range)#exit</a:t>
            </a:r>
            <a:endParaRPr lang="en-US" dirty="0"/>
          </a:p>
          <a:p>
            <a:pPr lvl="1"/>
            <a:endParaRPr lang="fr-FR" dirty="0">
              <a:effectLst/>
            </a:endParaRPr>
          </a:p>
          <a:p>
            <a:pPr marL="565150" lvl="1" indent="0">
              <a:buNone/>
            </a:pP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87205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5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5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Switch Port Mode Access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30262"/>
            <a:ext cx="10945837" cy="5077372"/>
          </a:xfrm>
        </p:spPr>
        <p:txBody>
          <a:bodyPr/>
          <a:lstStyle/>
          <a:p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range interface gig1/0/4-5 dan </a:t>
            </a:r>
            <a:r>
              <a:rPr lang="en-US" dirty="0" err="1"/>
              <a:t>mengatur</a:t>
            </a:r>
            <a:r>
              <a:rPr lang="en-US" dirty="0"/>
              <a:t> VLAN 150 </a:t>
            </a:r>
            <a:r>
              <a:rPr lang="en-US" dirty="0" err="1"/>
              <a:t>untuk</a:t>
            </a:r>
            <a:r>
              <a:rPr lang="en-US" dirty="0"/>
              <a:t> Switch Port Mode Access.</a:t>
            </a:r>
          </a:p>
          <a:p>
            <a:pPr lvl="1"/>
            <a:r>
              <a:rPr lang="en-ID" dirty="0">
                <a:effectLst/>
              </a:rPr>
              <a:t>MSW_SUB(config)#int range gig1/0/4-5</a:t>
            </a:r>
          </a:p>
          <a:p>
            <a:pPr lvl="1"/>
            <a:r>
              <a:rPr lang="en-ID" dirty="0">
                <a:effectLst/>
              </a:rPr>
              <a:t>MSW_SUB(config-if-range)#sw </a:t>
            </a:r>
            <a:r>
              <a:rPr lang="en-ID" dirty="0" err="1">
                <a:effectLst/>
              </a:rPr>
              <a:t>acc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vlan</a:t>
            </a:r>
            <a:r>
              <a:rPr lang="en-ID" dirty="0">
                <a:effectLst/>
              </a:rPr>
              <a:t> 150</a:t>
            </a:r>
          </a:p>
          <a:p>
            <a:pPr lvl="1"/>
            <a:r>
              <a:rPr lang="en-ID" dirty="0">
                <a:effectLst/>
              </a:rPr>
              <a:t>MSW_SUB(config-if-range)#sw mo</a:t>
            </a:r>
            <a:r>
              <a:rPr lang="en-ID" dirty="0"/>
              <a:t>d </a:t>
            </a:r>
            <a:r>
              <a:rPr lang="en-ID" dirty="0" err="1"/>
              <a:t>acc</a:t>
            </a:r>
            <a:endParaRPr lang="en-ID" dirty="0">
              <a:effectLst/>
            </a:endParaRPr>
          </a:p>
          <a:p>
            <a:pPr lvl="1"/>
            <a:r>
              <a:rPr lang="en-ID" dirty="0">
                <a:effectLst/>
              </a:rPr>
              <a:t>MSW_SUB(config-if-range)#exit</a:t>
            </a:r>
            <a:endParaRPr lang="en-US" dirty="0"/>
          </a:p>
          <a:p>
            <a:pPr marL="565150" lvl="1" indent="0">
              <a:buNone/>
            </a:pPr>
            <a:endParaRPr lang="en-US" dirty="0"/>
          </a:p>
          <a:p>
            <a:pPr lvl="1"/>
            <a:endParaRPr lang="fr-FR" dirty="0">
              <a:effectLst/>
            </a:endParaRPr>
          </a:p>
          <a:p>
            <a:pPr marL="565150" lvl="1" indent="0">
              <a:buNone/>
            </a:pP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24272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26"/>
          <p:cNvSpPr txBox="1">
            <a:spLocks noGrp="1"/>
          </p:cNvSpPr>
          <p:nvPr>
            <p:ph type="body" idx="1"/>
          </p:nvPr>
        </p:nvSpPr>
        <p:spPr>
          <a:xfrm>
            <a:off x="4140634" y="1292087"/>
            <a:ext cx="7389300" cy="531436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>
              <a:lnSpc>
                <a:spcPct val="107000"/>
              </a:lnSpc>
              <a:buNone/>
            </a:pP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Device yang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berada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pada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setiap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kantor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pusat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cabang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yaitu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:</a:t>
            </a:r>
          </a:p>
          <a:p>
            <a:pPr marL="0" lvl="0" indent="0" algn="just">
              <a:lnSpc>
                <a:spcPct val="107000"/>
              </a:lnSpc>
              <a:buNone/>
            </a:pPr>
            <a:endParaRPr lang="en-ID" sz="18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7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3. Kantor Cabang di Kediri</a:t>
            </a: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Router ISR4331 (RTR_ KDR)</a:t>
            </a: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Multilayer Switch 3650 (MSW_ KDR)</a:t>
            </a: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 PC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config router (CONF_RTR_KDR)</a:t>
            </a: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 PC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config MSW (CONF_SW_KDR)</a:t>
            </a: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 PC marketing (MK5 dan MK6)</a:t>
            </a: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 PC accounting (AC1 dan AC2)</a:t>
            </a: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07000"/>
              </a:lnSpc>
              <a:buNone/>
            </a:pP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862" name="Google Shape;3862;p26"/>
          <p:cNvSpPr txBox="1">
            <a:spLocks noGrp="1"/>
          </p:cNvSpPr>
          <p:nvPr>
            <p:ph type="title"/>
          </p:nvPr>
        </p:nvSpPr>
        <p:spPr>
          <a:xfrm>
            <a:off x="4011425" y="167737"/>
            <a:ext cx="7389300" cy="11243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Studi Kasus</a:t>
            </a:r>
            <a:endParaRPr dirty="0"/>
          </a:p>
        </p:txBody>
      </p:sp>
      <p:sp>
        <p:nvSpPr>
          <p:cNvPr id="3863" name="Google Shape;3863;p26"/>
          <p:cNvSpPr/>
          <p:nvPr/>
        </p:nvSpPr>
        <p:spPr>
          <a:xfrm>
            <a:off x="986700" y="1014376"/>
            <a:ext cx="1454767" cy="120532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lt1"/>
                </a:solidFill>
                <a:latin typeface="Barlow;90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73816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5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5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5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5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 dan Default Gateway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30262"/>
            <a:ext cx="10945837" cy="5077372"/>
          </a:xfrm>
        </p:spPr>
        <p:txBody>
          <a:bodyPr/>
          <a:lstStyle/>
          <a:p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interface configuration </a:t>
            </a:r>
            <a:r>
              <a:rPr lang="en-US" dirty="0" err="1"/>
              <a:t>dari</a:t>
            </a:r>
            <a:r>
              <a:rPr lang="en-US" dirty="0"/>
              <a:t> VLAN 1 dan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pengalamatan</a:t>
            </a:r>
            <a:r>
              <a:rPr lang="en-US" dirty="0"/>
              <a:t> IP </a:t>
            </a:r>
            <a:r>
              <a:rPr lang="en-US" dirty="0" err="1"/>
              <a:t>paad</a:t>
            </a:r>
            <a:r>
              <a:rPr lang="en-US" dirty="0"/>
              <a:t> interface VLAN 1.</a:t>
            </a:r>
          </a:p>
          <a:p>
            <a:pPr lvl="1"/>
            <a:r>
              <a:rPr lang="nl-NL" dirty="0">
                <a:effectLst/>
              </a:rPr>
              <a:t>MSW_SUB(config)#int vlan 1</a:t>
            </a:r>
          </a:p>
          <a:p>
            <a:pPr lvl="1"/>
            <a:r>
              <a:rPr lang="en-US" dirty="0">
                <a:effectLst/>
              </a:rPr>
              <a:t>MSW_SUB(config-if)#ip add 192.168.10.74 255.255.255.248</a:t>
            </a:r>
          </a:p>
          <a:p>
            <a:pPr lvl="1"/>
            <a:r>
              <a:rPr lang="en-US" dirty="0">
                <a:effectLst/>
              </a:rPr>
              <a:t>MSW_SUB(config-if)#no shut</a:t>
            </a:r>
          </a:p>
          <a:p>
            <a:pPr lvl="1"/>
            <a:r>
              <a:rPr lang="en-ID" dirty="0">
                <a:effectLst/>
              </a:rPr>
              <a:t>MSW_SUB(config-if)#exit</a:t>
            </a:r>
            <a:endParaRPr lang="en-US" dirty="0">
              <a:effectLst/>
            </a:endParaRPr>
          </a:p>
          <a:p>
            <a:pPr marL="565150" lvl="1" indent="0">
              <a:buNone/>
            </a:pPr>
            <a:endParaRPr lang="en-US" dirty="0"/>
          </a:p>
          <a:p>
            <a:pPr marL="565150" lvl="1" indent="0">
              <a:buNone/>
            </a:pPr>
            <a:endParaRPr lang="en-US" dirty="0"/>
          </a:p>
          <a:p>
            <a:pPr lvl="1"/>
            <a:endParaRPr lang="fr-FR" dirty="0">
              <a:effectLst/>
            </a:endParaRPr>
          </a:p>
          <a:p>
            <a:pPr marL="565150" lvl="1" indent="0">
              <a:buNone/>
            </a:pP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93334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5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5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5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5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 dan Default Gateway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30262"/>
            <a:ext cx="10945837" cy="5077372"/>
          </a:xfrm>
        </p:spPr>
        <p:txBody>
          <a:bodyPr/>
          <a:lstStyle/>
          <a:p>
            <a:r>
              <a:rPr lang="en-US" dirty="0" err="1"/>
              <a:t>Mengatur</a:t>
            </a:r>
            <a:r>
              <a:rPr lang="en-US" dirty="0"/>
              <a:t> default gateway agar multilayer switch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.</a:t>
            </a:r>
          </a:p>
          <a:p>
            <a:pPr lvl="1"/>
            <a:r>
              <a:rPr lang="en-ID" dirty="0">
                <a:effectLst/>
              </a:rPr>
              <a:t>MSW_SUB(config)#ip default-gateway 192.168.10.73</a:t>
            </a:r>
          </a:p>
          <a:p>
            <a:pPr lvl="1"/>
            <a:endParaRPr lang="en-US" dirty="0"/>
          </a:p>
          <a:p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interface gig1/0/1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mode trunk.</a:t>
            </a:r>
          </a:p>
          <a:p>
            <a:pPr lvl="1"/>
            <a:r>
              <a:rPr lang="en-US" dirty="0">
                <a:effectLst/>
              </a:rPr>
              <a:t>MSW_SUB(config-if)#int gig1/0/1</a:t>
            </a:r>
          </a:p>
          <a:p>
            <a:pPr lvl="1"/>
            <a:r>
              <a:rPr lang="en-US" dirty="0">
                <a:effectLst/>
              </a:rPr>
              <a:t>MSW_SUB(config-if)#sw mod trunk</a:t>
            </a:r>
            <a:endParaRPr lang="en-US" dirty="0"/>
          </a:p>
          <a:p>
            <a:pPr lvl="1"/>
            <a:endParaRPr lang="fr-FR" dirty="0">
              <a:effectLst/>
            </a:endParaRPr>
          </a:p>
          <a:p>
            <a:pPr marL="565150" lvl="1" indent="0">
              <a:buNone/>
            </a:pP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01718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5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Memverifikasi</a:t>
            </a:r>
            <a:r>
              <a:rPr lang="en-ID" sz="5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5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Pengaturan</a:t>
            </a:r>
            <a:r>
              <a:rPr lang="en-ID" sz="5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Default Gateway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30262"/>
            <a:ext cx="10945837" cy="5077372"/>
          </a:xfrm>
        </p:spPr>
        <p:txBody>
          <a:bodyPr/>
          <a:lstStyle/>
          <a:p>
            <a:r>
              <a:rPr lang="en-US" dirty="0" err="1">
                <a:effectLst/>
              </a:rPr>
              <a:t>Menggunakan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</a:t>
            </a:r>
            <a:r>
              <a:rPr lang="en-US" dirty="0" err="1"/>
              <a:t>erintah</a:t>
            </a:r>
            <a:r>
              <a:rPr lang="en-US" dirty="0"/>
              <a:t> do show run | include </a:t>
            </a:r>
            <a:r>
              <a:rPr lang="en-US" dirty="0" err="1"/>
              <a:t>ip</a:t>
            </a:r>
            <a:r>
              <a:rPr lang="en-US" dirty="0"/>
              <a:t> default-gateway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memverifikasi</a:t>
            </a:r>
            <a:r>
              <a:rPr lang="en-US" dirty="0"/>
              <a:t> </a:t>
            </a:r>
            <a:r>
              <a:rPr lang="en-US" dirty="0" err="1"/>
              <a:t>pengaturan</a:t>
            </a:r>
            <a:r>
              <a:rPr lang="en-US" dirty="0"/>
              <a:t> default gateway pada multilayer switch.</a:t>
            </a:r>
          </a:p>
          <a:p>
            <a:pPr lvl="1"/>
            <a:r>
              <a:rPr lang="en-US" dirty="0">
                <a:effectLst/>
              </a:rPr>
              <a:t>MSW_SUB(config-if)#do show run | include </a:t>
            </a:r>
            <a:r>
              <a:rPr lang="en-US" dirty="0" err="1">
                <a:effectLst/>
              </a:rPr>
              <a:t>ip</a:t>
            </a:r>
            <a:r>
              <a:rPr lang="en-US" dirty="0">
                <a:effectLst/>
              </a:rPr>
              <a:t> default-gateway</a:t>
            </a:r>
          </a:p>
          <a:p>
            <a:pPr marL="565150" lvl="1" indent="0">
              <a:buNone/>
            </a:pPr>
            <a:r>
              <a:rPr lang="en-US" dirty="0">
                <a:effectLst/>
              </a:rPr>
              <a:t>	</a:t>
            </a:r>
            <a:r>
              <a:rPr lang="en-US" dirty="0" err="1">
                <a:effectLst/>
              </a:rPr>
              <a:t>ip</a:t>
            </a:r>
            <a:r>
              <a:rPr lang="en-US" dirty="0">
                <a:effectLst/>
              </a:rPr>
              <a:t> default-gateway 192.168.10.73</a:t>
            </a:r>
            <a:endParaRPr lang="fr-FR" dirty="0">
              <a:effectLst/>
            </a:endParaRPr>
          </a:p>
          <a:p>
            <a:pPr marL="565150" lvl="1" indent="0">
              <a:buNone/>
            </a:pP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941798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7000"/>
              </a:lnSpc>
            </a:pPr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Username-Password Console dan Password Privilege Mode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Mengatur</a:t>
            </a:r>
            <a:r>
              <a:rPr lang="en-US" dirty="0"/>
              <a:t> Username - Password Console,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username-password console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command username {</a:t>
            </a:r>
            <a:r>
              <a:rPr lang="en-US" dirty="0" err="1"/>
              <a:t>isi</a:t>
            </a:r>
            <a:r>
              <a:rPr lang="en-US" dirty="0"/>
              <a:t> username} password {</a:t>
            </a:r>
            <a:r>
              <a:rPr lang="en-US" dirty="0" err="1"/>
              <a:t>isi</a:t>
            </a:r>
            <a:r>
              <a:rPr lang="en-US" dirty="0"/>
              <a:t> password}.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router dan switch username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 err="1"/>
              <a:t>bima</a:t>
            </a:r>
            <a:r>
              <a:rPr lang="en-US" dirty="0"/>
              <a:t> dan password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 err="1"/>
              <a:t>sakti</a:t>
            </a:r>
            <a:r>
              <a:rPr lang="en-US" dirty="0"/>
              <a:t>.</a:t>
            </a:r>
          </a:p>
          <a:p>
            <a:pPr lvl="1"/>
            <a:r>
              <a:rPr lang="en-ID" dirty="0">
                <a:effectLst/>
              </a:rPr>
              <a:t>MSW_SUB(config)#username </a:t>
            </a:r>
            <a:r>
              <a:rPr lang="en-ID" dirty="0" err="1">
                <a:effectLst/>
              </a:rPr>
              <a:t>bima</a:t>
            </a:r>
            <a:r>
              <a:rPr lang="en-ID" dirty="0">
                <a:effectLst/>
              </a:rPr>
              <a:t> password </a:t>
            </a:r>
            <a:r>
              <a:rPr lang="en-ID" dirty="0" err="1">
                <a:effectLst/>
              </a:rPr>
              <a:t>sakti</a:t>
            </a:r>
            <a:endParaRPr lang="en-US" dirty="0">
              <a:effectLst/>
            </a:endParaRPr>
          </a:p>
          <a:p>
            <a:pPr lvl="1"/>
            <a:r>
              <a:rPr lang="en-ID" dirty="0">
                <a:effectLst/>
              </a:rPr>
              <a:t>MSW_SUB(config)#line console 0</a:t>
            </a:r>
            <a:endParaRPr lang="en-US" dirty="0"/>
          </a:p>
          <a:p>
            <a:pPr lvl="1"/>
            <a:r>
              <a:rPr lang="en-US" dirty="0">
                <a:effectLst/>
              </a:rPr>
              <a:t>MSW_SUB(config-line)#login 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45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7000"/>
              </a:lnSpc>
            </a:pPr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Username-Password Console dan Password Privilege Mode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Mengatur</a:t>
            </a:r>
            <a:r>
              <a:rPr lang="en-US" dirty="0"/>
              <a:t> Password Privilege Mode,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password privilege mode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command enable secret {</a:t>
            </a:r>
            <a:r>
              <a:rPr lang="en-US" dirty="0" err="1"/>
              <a:t>isi</a:t>
            </a:r>
            <a:r>
              <a:rPr lang="en-US" dirty="0"/>
              <a:t> password privilege}.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router dan switch password privilege mode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 err="1"/>
              <a:t>sakti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effectLst/>
              </a:rPr>
              <a:t>MSW_SUB(config-line)#enable secret </a:t>
            </a:r>
            <a:r>
              <a:rPr lang="en-US" dirty="0" err="1">
                <a:effectLst/>
              </a:rPr>
              <a:t>sakti</a:t>
            </a:r>
            <a:endParaRPr lang="en-US" dirty="0">
              <a:effectLst/>
            </a:endParaRPr>
          </a:p>
          <a:p>
            <a:pPr marL="565150" lvl="1" indent="0">
              <a:buNone/>
            </a:pPr>
            <a:endParaRPr lang="en-US" dirty="0"/>
          </a:p>
          <a:p>
            <a:r>
              <a:rPr lang="en-US" dirty="0"/>
              <a:t>Agar username-password console dan password privilege mode </a:t>
            </a:r>
            <a:r>
              <a:rPr lang="en-US" dirty="0" err="1"/>
              <a:t>aman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hacker,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encryption. </a:t>
            </a:r>
            <a:endParaRPr lang="en-ID" dirty="0">
              <a:effectLst/>
            </a:endParaRPr>
          </a:p>
          <a:p>
            <a:pPr lvl="1"/>
            <a:r>
              <a:rPr lang="fr-FR" dirty="0">
                <a:effectLst/>
              </a:rPr>
              <a:t>MSW_SUB(config)#service </a:t>
            </a:r>
            <a:r>
              <a:rPr lang="fr-FR" dirty="0" err="1">
                <a:effectLst/>
              </a:rPr>
              <a:t>password-encryption</a:t>
            </a:r>
            <a:r>
              <a:rPr lang="fr-FR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81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7000"/>
              </a:lnSpc>
            </a:pPr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Secure Shell (SSH) Server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domain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“nusantara.com”.</a:t>
            </a:r>
          </a:p>
          <a:p>
            <a:pPr lvl="1"/>
            <a:r>
              <a:rPr lang="en-ID" dirty="0">
                <a:effectLst/>
              </a:rPr>
              <a:t>MSW_SUB(config)#ip domain-name nusantara.com</a:t>
            </a:r>
          </a:p>
          <a:p>
            <a:pPr marL="565150" lvl="1" indent="0">
              <a:buNone/>
            </a:pPr>
            <a:endParaRPr lang="en-US" dirty="0"/>
          </a:p>
          <a:p>
            <a:r>
              <a:rPr lang="en-US" dirty="0" err="1"/>
              <a:t>Membuat</a:t>
            </a:r>
            <a:r>
              <a:rPr lang="en-US" dirty="0"/>
              <a:t> RSA Key </a:t>
            </a:r>
            <a:r>
              <a:rPr lang="en-US" dirty="0" err="1"/>
              <a:t>dengan</a:t>
            </a:r>
            <a:r>
              <a:rPr lang="en-US" dirty="0"/>
              <a:t> modulus 1024.</a:t>
            </a:r>
          </a:p>
          <a:p>
            <a:pPr lvl="1"/>
            <a:r>
              <a:rPr lang="en-US" dirty="0">
                <a:effectLst/>
              </a:rPr>
              <a:t>MSW_SUB(config)#crypto key generate </a:t>
            </a:r>
            <a:r>
              <a:rPr lang="en-US" dirty="0" err="1">
                <a:effectLst/>
              </a:rPr>
              <a:t>rsa</a:t>
            </a:r>
            <a:r>
              <a:rPr lang="en-US" dirty="0">
                <a:effectLst/>
              </a:rPr>
              <a:t> general-keys modulus 1024</a:t>
            </a:r>
          </a:p>
          <a:p>
            <a:pPr marL="565150" lvl="1" indent="0">
              <a:buNone/>
            </a:pPr>
            <a:endParaRPr lang="en-US" dirty="0">
              <a:effectLst/>
            </a:endParaRPr>
          </a:p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otentikasi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yang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SSH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login </a:t>
            </a:r>
            <a:r>
              <a:rPr lang="en-US" b="1" dirty="0" err="1"/>
              <a:t>bima</a:t>
            </a:r>
            <a:r>
              <a:rPr lang="en-US" dirty="0"/>
              <a:t> dan password </a:t>
            </a:r>
            <a:r>
              <a:rPr lang="en-US" b="1" dirty="0" err="1"/>
              <a:t>sakti</a:t>
            </a:r>
            <a:r>
              <a:rPr lang="en-US" dirty="0"/>
              <a:t>.</a:t>
            </a:r>
          </a:p>
          <a:p>
            <a:pPr lvl="1"/>
            <a:r>
              <a:rPr lang="en-ID" dirty="0">
                <a:effectLst/>
              </a:rPr>
              <a:t>MSW_SUB(config)#username </a:t>
            </a:r>
            <a:r>
              <a:rPr lang="en-ID" dirty="0" err="1">
                <a:effectLst/>
              </a:rPr>
              <a:t>bima</a:t>
            </a:r>
            <a:r>
              <a:rPr lang="en-ID" dirty="0">
                <a:effectLst/>
              </a:rPr>
              <a:t> password </a:t>
            </a:r>
            <a:r>
              <a:rPr lang="en-ID" dirty="0" err="1">
                <a:effectLst/>
              </a:rPr>
              <a:t>sakti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40195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7000"/>
              </a:lnSpc>
            </a:pPr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Secure Shell (SSH) Server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4"/>
            <a:ext cx="10945837" cy="3866310"/>
          </a:xfrm>
        </p:spPr>
        <p:txBody>
          <a:bodyPr/>
          <a:lstStyle/>
          <a:p>
            <a:r>
              <a:rPr lang="en-US" dirty="0" err="1"/>
              <a:t>Mengaktifkan</a:t>
            </a:r>
            <a:r>
              <a:rPr lang="en-US" dirty="0"/>
              <a:t> SSH pada line virtual teletype (</a:t>
            </a:r>
            <a:r>
              <a:rPr lang="en-US" dirty="0" err="1"/>
              <a:t>vty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5 </a:t>
            </a:r>
            <a:r>
              <a:rPr lang="en-US" dirty="0" err="1"/>
              <a:t>pengguna</a:t>
            </a:r>
            <a:r>
              <a:rPr lang="en-US" dirty="0"/>
              <a:t>.</a:t>
            </a:r>
            <a:endParaRPr lang="en-US" dirty="0">
              <a:effectLst/>
            </a:endParaRPr>
          </a:p>
          <a:p>
            <a:pPr lvl="1"/>
            <a:r>
              <a:rPr lang="en-US" dirty="0">
                <a:effectLst/>
              </a:rPr>
              <a:t>MSW_SUB(config)#line </a:t>
            </a:r>
            <a:r>
              <a:rPr lang="en-US" dirty="0" err="1">
                <a:effectLst/>
              </a:rPr>
              <a:t>vty</a:t>
            </a:r>
            <a:r>
              <a:rPr lang="en-US" dirty="0">
                <a:effectLst/>
              </a:rPr>
              <a:t> 0 4</a:t>
            </a:r>
          </a:p>
          <a:p>
            <a:pPr marL="565150" lvl="1" indent="0">
              <a:buNone/>
            </a:pPr>
            <a:endParaRPr lang="en-US" dirty="0">
              <a:effectLst/>
            </a:endParaRPr>
          </a:p>
          <a:p>
            <a:r>
              <a:rPr lang="en-US" dirty="0" err="1"/>
              <a:t>Mengotentikasi</a:t>
            </a:r>
            <a:r>
              <a:rPr lang="en-US" dirty="0"/>
              <a:t> </a:t>
            </a:r>
            <a:r>
              <a:rPr lang="en-US" dirty="0" err="1"/>
              <a:t>keseluruhan</a:t>
            </a:r>
            <a:r>
              <a:rPr lang="en-US" dirty="0"/>
              <a:t> </a:t>
            </a:r>
            <a:r>
              <a:rPr lang="en-US" dirty="0" err="1"/>
              <a:t>sesi</a:t>
            </a:r>
            <a:r>
              <a:rPr lang="en-US" dirty="0"/>
              <a:t> incoming virtual terminal </a:t>
            </a:r>
            <a:r>
              <a:rPr lang="en-US" dirty="0" err="1"/>
              <a:t>menggunakan</a:t>
            </a:r>
            <a:r>
              <a:rPr lang="en-US" dirty="0"/>
              <a:t> local username database.</a:t>
            </a:r>
            <a:endParaRPr lang="en-US" dirty="0">
              <a:effectLst/>
            </a:endParaRPr>
          </a:p>
          <a:p>
            <a:pPr lvl="1"/>
            <a:r>
              <a:rPr lang="en-US" dirty="0">
                <a:effectLst/>
              </a:rPr>
              <a:t>MSW_SUB(config-line)#login local</a:t>
            </a:r>
          </a:p>
          <a:p>
            <a:pPr marL="565150" lvl="1" indent="0">
              <a:buNone/>
            </a:pPr>
            <a:endParaRPr lang="en-US" dirty="0">
              <a:effectLst/>
            </a:endParaRPr>
          </a:p>
          <a:p>
            <a:r>
              <a:rPr lang="en-US" dirty="0" err="1"/>
              <a:t>Mengatur</a:t>
            </a:r>
            <a:r>
              <a:rPr lang="en-US" dirty="0"/>
              <a:t> SSH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protokol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terkoneksi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line </a:t>
            </a:r>
            <a:r>
              <a:rPr lang="en-US" dirty="0" err="1"/>
              <a:t>vty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effectLst/>
              </a:rPr>
              <a:t>MSW_SUB(config-line)#transport input </a:t>
            </a:r>
            <a:r>
              <a:rPr lang="en-US" dirty="0" err="1">
                <a:effectLst/>
              </a:rPr>
              <a:t>ssh</a:t>
            </a:r>
            <a:r>
              <a:rPr lang="en-US" dirty="0"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0407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Memverifikasi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dan </a:t>
            </a: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Menyimpan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Konfigurasi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B7EFBC-E0D0-C858-3CBC-D41E81431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aktif</a:t>
            </a:r>
            <a:r>
              <a:rPr lang="en-US" dirty="0"/>
              <a:t> di RAM.</a:t>
            </a:r>
          </a:p>
          <a:p>
            <a:pPr lvl="1"/>
            <a:r>
              <a:rPr lang="en-US" dirty="0">
                <a:effectLst/>
              </a:rPr>
              <a:t>MSW_SUB</a:t>
            </a:r>
            <a:r>
              <a:rPr lang="en-ID" dirty="0">
                <a:effectLst/>
              </a:rPr>
              <a:t>#show run</a:t>
            </a: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r>
              <a:rPr lang="en-ID" dirty="0" err="1"/>
              <a:t>Menyimpan</a:t>
            </a:r>
            <a:r>
              <a:rPr lang="en-ID" dirty="0"/>
              <a:t> </a:t>
            </a:r>
            <a:r>
              <a:rPr lang="en-ID" dirty="0" err="1"/>
              <a:t>konfigurasi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permanen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RAM </a:t>
            </a:r>
            <a:r>
              <a:rPr lang="en-ID" dirty="0" err="1"/>
              <a:t>ke</a:t>
            </a:r>
            <a:r>
              <a:rPr lang="en-ID" dirty="0"/>
              <a:t> NVRAM.</a:t>
            </a:r>
          </a:p>
          <a:p>
            <a:pPr lvl="1"/>
            <a:r>
              <a:rPr lang="en-US" dirty="0" err="1">
                <a:effectLst/>
              </a:rPr>
              <a:t>MSW_SUB#copy</a:t>
            </a:r>
            <a:r>
              <a:rPr lang="en-US" dirty="0">
                <a:effectLst/>
              </a:rPr>
              <a:t> run start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906221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26"/>
          <p:cNvSpPr txBox="1">
            <a:spLocks noGrp="1"/>
          </p:cNvSpPr>
          <p:nvPr>
            <p:ph type="body" idx="1"/>
          </p:nvPr>
        </p:nvSpPr>
        <p:spPr>
          <a:xfrm>
            <a:off x="4011425" y="1724706"/>
            <a:ext cx="7389300" cy="32795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ID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engatur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alokasi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alamat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</a:t>
            </a:r>
            <a:r>
              <a:rPr lang="en-ID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secara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DHCP pada PC Client ADM1, ADM2, MK3, dan MK4.</a:t>
            </a:r>
          </a:p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</a:t>
            </a:r>
            <a:r>
              <a:rPr lang="en-ID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lakukan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uji </a:t>
            </a:r>
            <a:r>
              <a:rPr lang="en-ID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coba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PING </a:t>
            </a:r>
            <a:r>
              <a:rPr lang="en-ID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antar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PC Client.</a:t>
            </a:r>
          </a:p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Melakukan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uji </a:t>
            </a:r>
            <a:r>
              <a:rPr lang="en-ID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coba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SSH via PC Client.</a:t>
            </a:r>
            <a:endParaRPr lang="en-ID" sz="24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862" name="Google Shape;3862;p26"/>
          <p:cNvSpPr txBox="1">
            <a:spLocks noGrp="1"/>
          </p:cNvSpPr>
          <p:nvPr>
            <p:ph type="title"/>
          </p:nvPr>
        </p:nvSpPr>
        <p:spPr>
          <a:xfrm>
            <a:off x="4011425" y="167737"/>
            <a:ext cx="7389300" cy="11243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Konfigurasi di PC Client LAN Surabaya (Marketing dan Admin)</a:t>
            </a:r>
            <a:endParaRPr sz="3600" dirty="0"/>
          </a:p>
        </p:txBody>
      </p:sp>
      <p:sp>
        <p:nvSpPr>
          <p:cNvPr id="3863" name="Google Shape;3863;p26"/>
          <p:cNvSpPr/>
          <p:nvPr/>
        </p:nvSpPr>
        <p:spPr>
          <a:xfrm>
            <a:off x="986700" y="1014376"/>
            <a:ext cx="1454767" cy="120532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lt1"/>
                </a:solidFill>
                <a:latin typeface="Barlow;900"/>
              </a:rPr>
              <a:t>0</a:t>
            </a:r>
            <a:r>
              <a:rPr lang="en-US" b="0" i="0" dirty="0">
                <a:ln>
                  <a:noFill/>
                </a:ln>
                <a:solidFill>
                  <a:schemeClr val="lt1"/>
                </a:solidFill>
                <a:latin typeface="Barlow;900"/>
              </a:rPr>
              <a:t>5</a:t>
            </a:r>
            <a:endParaRPr b="0" i="0" dirty="0">
              <a:ln>
                <a:noFill/>
              </a:ln>
              <a:solidFill>
                <a:schemeClr val="lt1"/>
              </a:solidFill>
              <a:latin typeface="Barlow;900"/>
            </a:endParaRPr>
          </a:p>
        </p:txBody>
      </p:sp>
    </p:spTree>
    <p:extLst>
      <p:ext uri="{BB962C8B-B14F-4D97-AF65-F5344CB8AC3E}">
        <p14:creationId xmlns:p14="http://schemas.microsoft.com/office/powerpoint/2010/main" val="15086452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Konfigurasi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DHCP Client pada PC Client ADM1 dan ADM2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B7EFBC-E0D0-C858-3CBC-D41E81431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/>
              <a:t>PC Client ADM1.</a:t>
            </a: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lvl="1"/>
            <a:endParaRPr lang="en-ID" dirty="0"/>
          </a:p>
          <a:p>
            <a:pPr lvl="1"/>
            <a:endParaRPr lang="en-ID" dirty="0">
              <a:effectLst/>
            </a:endParaRPr>
          </a:p>
          <a:p>
            <a:r>
              <a:rPr lang="en-ID" dirty="0"/>
              <a:t>PC Client ADM2.</a:t>
            </a:r>
          </a:p>
          <a:p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85940F-23F8-8523-0237-EAFEA5739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723" y="2107557"/>
            <a:ext cx="4632839" cy="2103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BBF941-A887-4978-04BA-0F9413330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723" y="4717119"/>
            <a:ext cx="4632839" cy="214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4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p27"/>
          <p:cNvSpPr txBox="1">
            <a:spLocks noGrp="1"/>
          </p:cNvSpPr>
          <p:nvPr>
            <p:ph type="title"/>
          </p:nvPr>
        </p:nvSpPr>
        <p:spPr>
          <a:xfrm>
            <a:off x="735250" y="1770750"/>
            <a:ext cx="3229500" cy="331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 IP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D39B7E-7E22-B1F6-B9FE-BA7B1D9D3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937" y="578873"/>
            <a:ext cx="6576630" cy="570025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Konfigurasi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DHCP Client pada PC Client ADM1 dan ADM2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B7EFBC-E0D0-C858-3CBC-D41E81431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/>
              <a:t>PC Client MK3.</a:t>
            </a: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lvl="1"/>
            <a:endParaRPr lang="en-ID" dirty="0"/>
          </a:p>
          <a:p>
            <a:pPr lvl="1"/>
            <a:endParaRPr lang="en-ID" dirty="0">
              <a:effectLst/>
            </a:endParaRPr>
          </a:p>
          <a:p>
            <a:r>
              <a:rPr lang="en-ID" dirty="0"/>
              <a:t>PC Client MK4.</a:t>
            </a:r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A2311-DD50-AE11-108F-D83B0BD95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723" y="1977512"/>
            <a:ext cx="4740036" cy="2140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C3096C-AAD6-1066-142D-ECC26C981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723" y="4621428"/>
            <a:ext cx="4667261" cy="214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56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just">
              <a:lnSpc>
                <a:spcPct val="107000"/>
              </a:lnSpc>
            </a:pP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		</a:t>
            </a: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lakukan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uji 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coba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ping 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antar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PC Client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B7EFBC-E0D0-C858-3CBC-D41E81431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Coba</a:t>
            </a:r>
            <a:r>
              <a:rPr lang="en-US" dirty="0"/>
              <a:t> PING PC Client yang VLAN-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(ADM1 dan ADM2)</a:t>
            </a:r>
          </a:p>
          <a:p>
            <a:pPr marL="107950" indent="0">
              <a:buNone/>
            </a:pPr>
            <a:r>
              <a:rPr lang="en-US" dirty="0"/>
              <a:t>	</a:t>
            </a: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r>
              <a:rPr lang="en-US" dirty="0"/>
              <a:t>Uji </a:t>
            </a:r>
            <a:r>
              <a:rPr lang="en-US" dirty="0" err="1"/>
              <a:t>Coba</a:t>
            </a:r>
            <a:r>
              <a:rPr lang="en-US" dirty="0"/>
              <a:t> PING PC Client yang VLAN-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 (ADM2 dan MK3)</a:t>
            </a: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6494D-96BC-4DDF-466B-9F6808B20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340" y="2546899"/>
            <a:ext cx="4204408" cy="17642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7E934E-AD04-21B0-6BC8-917D16564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340" y="4911123"/>
            <a:ext cx="4204408" cy="182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26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just">
              <a:lnSpc>
                <a:spcPct val="107000"/>
              </a:lnSpc>
            </a:pP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		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Melakukan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uji 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coba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SSH via PC Client.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B7EFBC-E0D0-C858-3CBC-D41E81431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/>
              <a:t>Melakukan</a:t>
            </a:r>
            <a:r>
              <a:rPr lang="en-US" dirty="0"/>
              <a:t> uji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koneksi</a:t>
            </a:r>
            <a:r>
              <a:rPr lang="en-US" dirty="0"/>
              <a:t> SSH </a:t>
            </a:r>
            <a:r>
              <a:rPr lang="en-US" dirty="0" err="1"/>
              <a:t>ke</a:t>
            </a:r>
            <a:r>
              <a:rPr lang="en-US" dirty="0"/>
              <a:t> MSW_SUB </a:t>
            </a:r>
            <a:r>
              <a:rPr lang="en-US" dirty="0" err="1"/>
              <a:t>dari</a:t>
            </a:r>
            <a:r>
              <a:rPr lang="en-US" dirty="0"/>
              <a:t> PC Client MK4.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	</a:t>
            </a: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47C0EB-51F9-678D-11D7-CED521298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91" y="2655826"/>
            <a:ext cx="4836017" cy="1885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CAEA32-B9BB-785F-787A-9979F45B3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622" y="4408169"/>
            <a:ext cx="5197290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03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just">
              <a:lnSpc>
                <a:spcPct val="107000"/>
              </a:lnSpc>
            </a:pP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		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Melakukan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uji 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coba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SSH via PC Client.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B7EFBC-E0D0-C858-3CBC-D41E81431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/>
              <a:t>Melakukan</a:t>
            </a:r>
            <a:r>
              <a:rPr lang="en-US" dirty="0"/>
              <a:t> uji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koneksi</a:t>
            </a:r>
            <a:r>
              <a:rPr lang="en-US" dirty="0"/>
              <a:t> SSH </a:t>
            </a:r>
            <a:r>
              <a:rPr lang="en-US" dirty="0" err="1"/>
              <a:t>ke</a:t>
            </a:r>
            <a:r>
              <a:rPr lang="en-US" dirty="0"/>
              <a:t> RTR_SUB </a:t>
            </a:r>
            <a:r>
              <a:rPr lang="en-US" dirty="0" err="1"/>
              <a:t>dari</a:t>
            </a:r>
            <a:r>
              <a:rPr lang="en-US" dirty="0"/>
              <a:t> PC Client MK4.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	</a:t>
            </a: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4A7E0-BA79-9492-F7F5-1D425C3D3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87" y="2675222"/>
            <a:ext cx="4982679" cy="1958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51C6ED-B9BB-3037-FDD3-6EE1B16B5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029" y="4447126"/>
            <a:ext cx="5220152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442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26"/>
          <p:cNvSpPr txBox="1">
            <a:spLocks noGrp="1"/>
          </p:cNvSpPr>
          <p:nvPr>
            <p:ph type="body" idx="1"/>
          </p:nvPr>
        </p:nvSpPr>
        <p:spPr>
          <a:xfrm>
            <a:off x="4011425" y="1724706"/>
            <a:ext cx="7389300" cy="32795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>
              <a:lnSpc>
                <a:spcPct val="107000"/>
              </a:lnSpc>
              <a:buNone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mengkonfigurasi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router pada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kantor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cabang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Kediri,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saya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PC-PT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nama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Conf_RTR_KDR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melalui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kabel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console.</a:t>
            </a:r>
          </a:p>
          <a:p>
            <a:pPr marL="0" lvl="0" indent="0" algn="just">
              <a:lnSpc>
                <a:spcPct val="107000"/>
              </a:lnSpc>
              <a:buNone/>
            </a:pPr>
            <a:endParaRPr lang="en-ID" sz="18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Hostname.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Interface.</a:t>
            </a:r>
          </a:p>
          <a:p>
            <a:pPr marL="34290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Username-Password Console dan Password Privilege Mode .</a:t>
            </a:r>
          </a:p>
          <a:p>
            <a:pPr marL="34290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Secure Shell (SSH) Server.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Server Dynamic Host Configuration Protocol (DHCP).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routing protocol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EnhancedInterior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Gateway Routing Protocol</a:t>
            </a:r>
          </a:p>
          <a:p>
            <a:pPr marL="0" lvl="0" indent="0" algn="just">
              <a:lnSpc>
                <a:spcPct val="107000"/>
              </a:lnSpc>
              <a:buNone/>
            </a:pP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(EIGRP).</a:t>
            </a:r>
          </a:p>
        </p:txBody>
      </p:sp>
      <p:sp>
        <p:nvSpPr>
          <p:cNvPr id="3862" name="Google Shape;3862;p26"/>
          <p:cNvSpPr txBox="1">
            <a:spLocks noGrp="1"/>
          </p:cNvSpPr>
          <p:nvPr>
            <p:ph type="title"/>
          </p:nvPr>
        </p:nvSpPr>
        <p:spPr>
          <a:xfrm>
            <a:off x="4011425" y="167737"/>
            <a:ext cx="7389300" cy="11243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Konfigurasi pada Router</a:t>
            </a:r>
            <a:br>
              <a:rPr lang="en" sz="3600" dirty="0"/>
            </a:br>
            <a:r>
              <a:rPr lang="en" sz="3600" dirty="0"/>
              <a:t>RTR_Kediri </a:t>
            </a:r>
            <a:endParaRPr sz="3600" dirty="0"/>
          </a:p>
        </p:txBody>
      </p:sp>
      <p:sp>
        <p:nvSpPr>
          <p:cNvPr id="3863" name="Google Shape;3863;p26"/>
          <p:cNvSpPr/>
          <p:nvPr/>
        </p:nvSpPr>
        <p:spPr>
          <a:xfrm>
            <a:off x="986700" y="1014376"/>
            <a:ext cx="1454767" cy="120532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lt1"/>
                </a:solidFill>
                <a:latin typeface="Barlow;900"/>
              </a:rPr>
              <a:t>0</a:t>
            </a:r>
            <a:r>
              <a:rPr lang="en-US" b="0" i="0" dirty="0">
                <a:ln>
                  <a:noFill/>
                </a:ln>
                <a:solidFill>
                  <a:schemeClr val="lt1"/>
                </a:solidFill>
                <a:latin typeface="Barlow;900"/>
              </a:rPr>
              <a:t>6</a:t>
            </a:r>
            <a:endParaRPr b="0" i="0" dirty="0">
              <a:ln>
                <a:noFill/>
              </a:ln>
              <a:solidFill>
                <a:schemeClr val="lt1"/>
              </a:solidFill>
              <a:latin typeface="Barlow;900"/>
            </a:endParaRPr>
          </a:p>
        </p:txBody>
      </p:sp>
    </p:spTree>
    <p:extLst>
      <p:ext uri="{BB962C8B-B14F-4D97-AF65-F5344CB8AC3E}">
        <p14:creationId xmlns:p14="http://schemas.microsoft.com/office/powerpoint/2010/main" val="1881067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142186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ID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enggunakan</a:t>
            </a:r>
            <a:r>
              <a:rPr lang="en-ID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PC-PT </a:t>
            </a:r>
            <a:r>
              <a:rPr lang="en-ID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Melakukan</a:t>
            </a:r>
            <a:r>
              <a:rPr lang="en-ID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Konfigurasi</a:t>
            </a:r>
            <a:endParaRPr lang="en-ID" sz="60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router/switch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PC-PT yang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console.</a:t>
            </a:r>
          </a:p>
          <a:p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Logical Workspace pada menu desktop -&gt; terminal.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4C68D-9AC9-E7C3-4A3F-0E273CE64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344" y="3640899"/>
            <a:ext cx="5174449" cy="181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018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Hostname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hostname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pada mode global configuration.</a:t>
            </a:r>
          </a:p>
          <a:p>
            <a:r>
              <a:rPr lang="en-US" dirty="0"/>
              <a:t>Command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hostname </a:t>
            </a:r>
            <a:r>
              <a:rPr lang="en-US" dirty="0" err="1"/>
              <a:t>yaitu</a:t>
            </a:r>
            <a:r>
              <a:rPr lang="en-US" dirty="0"/>
              <a:t> hostname {</a:t>
            </a:r>
            <a:r>
              <a:rPr lang="en-US" dirty="0" err="1"/>
              <a:t>nama</a:t>
            </a:r>
            <a:r>
              <a:rPr lang="en-US" dirty="0"/>
              <a:t> hostname}.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84F09-EEE0-19A0-FCE8-BBB31D4F7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761" y="3429000"/>
            <a:ext cx="8603005" cy="10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946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interface Serial0/1/1 (Interface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mengarah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router Surabaya)</a:t>
            </a:r>
          </a:p>
          <a:p>
            <a:pPr lvl="1"/>
            <a:r>
              <a:rPr lang="fr-FR" dirty="0">
                <a:effectLst/>
              </a:rPr>
              <a:t>RTR_KDR(config)#int se0/1/1</a:t>
            </a:r>
          </a:p>
          <a:p>
            <a:pPr marL="565150" lvl="1" indent="0">
              <a:buNone/>
            </a:pPr>
            <a:endParaRPr lang="fr-FR" dirty="0">
              <a:effectLst/>
            </a:endParaRPr>
          </a:p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IP address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table IP </a:t>
            </a:r>
            <a:r>
              <a:rPr lang="en-US" dirty="0" err="1"/>
              <a:t>untuk</a:t>
            </a:r>
            <a:r>
              <a:rPr lang="en-US" dirty="0"/>
              <a:t> Interface se0/1/1</a:t>
            </a:r>
          </a:p>
          <a:p>
            <a:pPr lvl="1"/>
            <a:r>
              <a:rPr lang="en-US" dirty="0">
                <a:effectLst/>
              </a:rPr>
              <a:t>RTR_KDR(config-if)#ip add 172.16.0.6 255.255.255.252</a:t>
            </a:r>
          </a:p>
          <a:p>
            <a:pPr lvl="1"/>
            <a:r>
              <a:rPr lang="en-US" dirty="0">
                <a:effectLst/>
              </a:rPr>
              <a:t>RTR_KDR(config-if)#no shut</a:t>
            </a:r>
            <a:endParaRPr lang="fr-FR" dirty="0">
              <a:effectLst/>
            </a:endParaRPr>
          </a:p>
          <a:p>
            <a:pPr marL="565150" lvl="1" indent="0">
              <a:buNone/>
            </a:pP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828503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interface Gig0/0/0 (Interface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mengarah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LAN Kediri)</a:t>
            </a:r>
          </a:p>
          <a:p>
            <a:pPr lvl="1"/>
            <a:r>
              <a:rPr lang="en-US" dirty="0">
                <a:effectLst/>
              </a:rPr>
              <a:t>RTR_KDR(config-if)#int gig0/0/0</a:t>
            </a:r>
          </a:p>
          <a:p>
            <a:pPr lvl="1"/>
            <a:r>
              <a:rPr lang="en-US" dirty="0">
                <a:effectLst/>
              </a:rPr>
              <a:t>RTR_KDR(config-if)#no shut</a:t>
            </a:r>
          </a:p>
          <a:p>
            <a:pPr marL="565150" lvl="1" indent="0">
              <a:buNone/>
            </a:pPr>
            <a:endParaRPr lang="fr-FR" dirty="0">
              <a:effectLst/>
            </a:endParaRPr>
          </a:p>
          <a:p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sub interface Gig0/0/0.1 (Sub interface </a:t>
            </a:r>
            <a:r>
              <a:rPr lang="en-US" dirty="0" err="1"/>
              <a:t>untuk</a:t>
            </a:r>
            <a:r>
              <a:rPr lang="en-US" dirty="0"/>
              <a:t> VLAN Default)</a:t>
            </a:r>
          </a:p>
          <a:p>
            <a:pPr lvl="1"/>
            <a:r>
              <a:rPr lang="en-US" dirty="0">
                <a:effectLst/>
              </a:rPr>
              <a:t>RTR_KDR(config-if)#int gig0/0/0.1</a:t>
            </a: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96622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IP address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table IP </a:t>
            </a:r>
            <a:r>
              <a:rPr lang="en-US" dirty="0" err="1"/>
              <a:t>untuk</a:t>
            </a:r>
            <a:r>
              <a:rPr lang="en-US" dirty="0"/>
              <a:t> Interface gig0/0/0.1</a:t>
            </a:r>
          </a:p>
          <a:p>
            <a:pPr lvl="1"/>
            <a:r>
              <a:rPr lang="fr-FR" dirty="0">
                <a:effectLst/>
              </a:rPr>
              <a:t>RTR_KDR(config-</a:t>
            </a:r>
            <a:r>
              <a:rPr lang="fr-FR" dirty="0" err="1">
                <a:effectLst/>
              </a:rPr>
              <a:t>subif</a:t>
            </a:r>
            <a:r>
              <a:rPr lang="fr-FR" dirty="0">
                <a:effectLst/>
              </a:rPr>
              <a:t>)#encapsulation dot1q 1</a:t>
            </a:r>
          </a:p>
          <a:p>
            <a:pPr lvl="1"/>
            <a:r>
              <a:rPr lang="en-US" dirty="0">
                <a:effectLst/>
              </a:rPr>
              <a:t>RTR_KDR(config-</a:t>
            </a:r>
            <a:r>
              <a:rPr lang="en-US" dirty="0" err="1">
                <a:effectLst/>
              </a:rPr>
              <a:t>subif</a:t>
            </a:r>
            <a:r>
              <a:rPr lang="en-US" dirty="0">
                <a:effectLst/>
              </a:rPr>
              <a:t>)#ip add 192.168.30.129 255.255.255.252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9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7" name="Google Shape;3907;p32"/>
          <p:cNvGrpSpPr/>
          <p:nvPr/>
        </p:nvGrpSpPr>
        <p:grpSpPr>
          <a:xfrm rot="-5400000" flipH="1">
            <a:off x="-1136801" y="1213018"/>
            <a:ext cx="6930052" cy="4351630"/>
            <a:chOff x="459511" y="-111295"/>
            <a:chExt cx="11220939" cy="7046034"/>
          </a:xfrm>
        </p:grpSpPr>
        <p:grpSp>
          <p:nvGrpSpPr>
            <p:cNvPr id="3908" name="Google Shape;3908;p32"/>
            <p:cNvGrpSpPr/>
            <p:nvPr/>
          </p:nvGrpSpPr>
          <p:grpSpPr>
            <a:xfrm>
              <a:off x="3346366" y="66264"/>
              <a:ext cx="4787701" cy="5081700"/>
              <a:chOff x="3346366" y="66264"/>
              <a:chExt cx="4787701" cy="5081700"/>
            </a:xfrm>
          </p:grpSpPr>
          <p:sp>
            <p:nvSpPr>
              <p:cNvPr id="3909" name="Google Shape;3909;p32"/>
              <p:cNvSpPr/>
              <p:nvPr/>
            </p:nvSpPr>
            <p:spPr>
              <a:xfrm rot="-2830000">
                <a:off x="2620494" y="2234983"/>
                <a:ext cx="6239445" cy="74426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0" name="Google Shape;3910;p32"/>
              <p:cNvSpPr/>
              <p:nvPr/>
            </p:nvSpPr>
            <p:spPr>
              <a:xfrm rot="-2827716">
                <a:off x="2494786" y="2293359"/>
                <a:ext cx="6236242" cy="396002"/>
              </a:xfrm>
              <a:custGeom>
                <a:avLst/>
                <a:gdLst/>
                <a:ahLst/>
                <a:cxnLst/>
                <a:rect l="l" t="t" r="r" b="b"/>
                <a:pathLst>
                  <a:path w="6239499" h="396209" extrusionOk="0">
                    <a:moveTo>
                      <a:pt x="6130512" y="108986"/>
                    </a:moveTo>
                    <a:cubicBezTo>
                      <a:pt x="6197850" y="176324"/>
                      <a:pt x="6239499" y="269349"/>
                      <a:pt x="6239499" y="372103"/>
                    </a:cubicBezTo>
                    <a:lnTo>
                      <a:pt x="6237069" y="396209"/>
                    </a:lnTo>
                    <a:lnTo>
                      <a:pt x="6230613" y="332172"/>
                    </a:lnTo>
                    <a:cubicBezTo>
                      <a:pt x="6195916" y="162611"/>
                      <a:pt x="6045889" y="35061"/>
                      <a:pt x="5866071" y="35061"/>
                    </a:cubicBezTo>
                    <a:lnTo>
                      <a:pt x="370776" y="35061"/>
                    </a:lnTo>
                    <a:cubicBezTo>
                      <a:pt x="190959" y="35061"/>
                      <a:pt x="40932" y="162611"/>
                      <a:pt x="6235" y="332172"/>
                    </a:cubicBezTo>
                    <a:lnTo>
                      <a:pt x="1105" y="383057"/>
                    </a:lnTo>
                    <a:lnTo>
                      <a:pt x="1" y="372102"/>
                    </a:lnTo>
                    <a:cubicBezTo>
                      <a:pt x="0" y="166596"/>
                      <a:pt x="166597" y="0"/>
                      <a:pt x="372102" y="0"/>
                    </a:cubicBezTo>
                    <a:lnTo>
                      <a:pt x="5867397" y="0"/>
                    </a:lnTo>
                    <a:cubicBezTo>
                      <a:pt x="5970150" y="0"/>
                      <a:pt x="6063175" y="41649"/>
                      <a:pt x="6130512" y="10898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1" name="Google Shape;3911;p32"/>
              <p:cNvSpPr/>
              <p:nvPr/>
            </p:nvSpPr>
            <p:spPr>
              <a:xfrm rot="-2827716">
                <a:off x="2746442" y="2526408"/>
                <a:ext cx="6236241" cy="396002"/>
              </a:xfrm>
              <a:custGeom>
                <a:avLst/>
                <a:gdLst/>
                <a:ahLst/>
                <a:cxnLst/>
                <a:rect l="l" t="t" r="r" b="b"/>
                <a:pathLst>
                  <a:path w="6239498" h="396209" extrusionOk="0">
                    <a:moveTo>
                      <a:pt x="6238394" y="13152"/>
                    </a:moveTo>
                    <a:lnTo>
                      <a:pt x="6239498" y="24106"/>
                    </a:lnTo>
                    <a:cubicBezTo>
                      <a:pt x="6239498" y="229612"/>
                      <a:pt x="6072902" y="396208"/>
                      <a:pt x="5867396" y="396209"/>
                    </a:cubicBezTo>
                    <a:lnTo>
                      <a:pt x="372102" y="396208"/>
                    </a:lnTo>
                    <a:cubicBezTo>
                      <a:pt x="166596" y="396208"/>
                      <a:pt x="0" y="229612"/>
                      <a:pt x="0" y="24106"/>
                    </a:cubicBezTo>
                    <a:lnTo>
                      <a:pt x="2430" y="0"/>
                    </a:lnTo>
                    <a:lnTo>
                      <a:pt x="8886" y="64036"/>
                    </a:lnTo>
                    <a:cubicBezTo>
                      <a:pt x="43583" y="233597"/>
                      <a:pt x="193610" y="361147"/>
                      <a:pt x="373427" y="361147"/>
                    </a:cubicBezTo>
                    <a:lnTo>
                      <a:pt x="5868722" y="361148"/>
                    </a:lnTo>
                    <a:cubicBezTo>
                      <a:pt x="6048540" y="361147"/>
                      <a:pt x="6198567" y="233597"/>
                      <a:pt x="6233264" y="64037"/>
                    </a:cubicBezTo>
                    <a:lnTo>
                      <a:pt x="6238394" y="13152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12" name="Google Shape;3912;p32"/>
            <p:cNvGrpSpPr/>
            <p:nvPr/>
          </p:nvGrpSpPr>
          <p:grpSpPr>
            <a:xfrm>
              <a:off x="3765864" y="1195612"/>
              <a:ext cx="5193601" cy="5520600"/>
              <a:chOff x="3765864" y="1195612"/>
              <a:chExt cx="5193601" cy="5520600"/>
            </a:xfrm>
          </p:grpSpPr>
          <p:sp>
            <p:nvSpPr>
              <p:cNvPr id="3913" name="Google Shape;3913;p32"/>
              <p:cNvSpPr/>
              <p:nvPr/>
            </p:nvSpPr>
            <p:spPr>
              <a:xfrm rot="-2830008">
                <a:off x="2937359" y="3590462"/>
                <a:ext cx="6850611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4" name="Google Shape;3914;p32"/>
              <p:cNvSpPr/>
              <p:nvPr/>
            </p:nvSpPr>
            <p:spPr>
              <a:xfrm rot="-2827716">
                <a:off x="2814227" y="3648150"/>
                <a:ext cx="6847034" cy="389347"/>
              </a:xfrm>
              <a:custGeom>
                <a:avLst/>
                <a:gdLst/>
                <a:ahLst/>
                <a:cxnLst/>
                <a:rect l="l" t="t" r="r" b="b"/>
                <a:pathLst>
                  <a:path w="6850610" h="389550" extrusionOk="0">
                    <a:moveTo>
                      <a:pt x="6743574" y="107037"/>
                    </a:moveTo>
                    <a:cubicBezTo>
                      <a:pt x="6809707" y="173170"/>
                      <a:pt x="6850610" y="264531"/>
                      <a:pt x="6850610" y="365445"/>
                    </a:cubicBezTo>
                    <a:lnTo>
                      <a:pt x="6848180" y="389550"/>
                    </a:lnTo>
                    <a:lnTo>
                      <a:pt x="6841860" y="326857"/>
                    </a:lnTo>
                    <a:cubicBezTo>
                      <a:pt x="6807784" y="160330"/>
                      <a:pt x="6660442" y="35062"/>
                      <a:pt x="6483840" y="35062"/>
                    </a:cubicBezTo>
                    <a:lnTo>
                      <a:pt x="364120" y="35061"/>
                    </a:lnTo>
                    <a:cubicBezTo>
                      <a:pt x="187518" y="35062"/>
                      <a:pt x="40175" y="160329"/>
                      <a:pt x="6099" y="326857"/>
                    </a:cubicBezTo>
                    <a:lnTo>
                      <a:pt x="1105" y="376401"/>
                    </a:lnTo>
                    <a:lnTo>
                      <a:pt x="0" y="365446"/>
                    </a:lnTo>
                    <a:cubicBezTo>
                      <a:pt x="0" y="163616"/>
                      <a:pt x="163615" y="1"/>
                      <a:pt x="365445" y="0"/>
                    </a:cubicBezTo>
                    <a:lnTo>
                      <a:pt x="6485166" y="1"/>
                    </a:lnTo>
                    <a:cubicBezTo>
                      <a:pt x="6586081" y="1"/>
                      <a:pt x="6677442" y="40905"/>
                      <a:pt x="6743574" y="10703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5" name="Google Shape;3915;p32"/>
              <p:cNvSpPr/>
              <p:nvPr/>
            </p:nvSpPr>
            <p:spPr>
              <a:xfrm rot="-2827716">
                <a:off x="3061003" y="3876675"/>
                <a:ext cx="6847033" cy="389348"/>
              </a:xfrm>
              <a:custGeom>
                <a:avLst/>
                <a:gdLst/>
                <a:ahLst/>
                <a:cxnLst/>
                <a:rect l="l" t="t" r="r" b="b"/>
                <a:pathLst>
                  <a:path w="6850609" h="389551" extrusionOk="0">
                    <a:moveTo>
                      <a:pt x="6849505" y="13149"/>
                    </a:moveTo>
                    <a:lnTo>
                      <a:pt x="6850609" y="24105"/>
                    </a:lnTo>
                    <a:cubicBezTo>
                      <a:pt x="6850609" y="225936"/>
                      <a:pt x="6686995" y="389551"/>
                      <a:pt x="6485165" y="389550"/>
                    </a:cubicBezTo>
                    <a:lnTo>
                      <a:pt x="365445" y="389551"/>
                    </a:lnTo>
                    <a:cubicBezTo>
                      <a:pt x="163615" y="389551"/>
                      <a:pt x="0" y="225936"/>
                      <a:pt x="0" y="24106"/>
                    </a:cubicBezTo>
                    <a:lnTo>
                      <a:pt x="2430" y="0"/>
                    </a:lnTo>
                    <a:lnTo>
                      <a:pt x="8750" y="62695"/>
                    </a:lnTo>
                    <a:cubicBezTo>
                      <a:pt x="42826" y="229222"/>
                      <a:pt x="190169" y="354490"/>
                      <a:pt x="366771" y="354490"/>
                    </a:cubicBezTo>
                    <a:lnTo>
                      <a:pt x="6486491" y="354489"/>
                    </a:lnTo>
                    <a:cubicBezTo>
                      <a:pt x="6663092" y="354490"/>
                      <a:pt x="6810434" y="229222"/>
                      <a:pt x="6844510" y="62694"/>
                    </a:cubicBezTo>
                    <a:lnTo>
                      <a:pt x="6849505" y="13149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16" name="Google Shape;3916;p32"/>
            <p:cNvGrpSpPr/>
            <p:nvPr/>
          </p:nvGrpSpPr>
          <p:grpSpPr>
            <a:xfrm>
              <a:off x="5031721" y="1309109"/>
              <a:ext cx="4394938" cy="4655100"/>
              <a:chOff x="5031721" y="1309109"/>
              <a:chExt cx="4394938" cy="4655100"/>
            </a:xfrm>
          </p:grpSpPr>
          <p:sp>
            <p:nvSpPr>
              <p:cNvPr id="3917" name="Google Shape;3917;p32"/>
              <p:cNvSpPr/>
              <p:nvPr/>
            </p:nvSpPr>
            <p:spPr>
              <a:xfrm rot="-2830055">
                <a:off x="4392113" y="3271209"/>
                <a:ext cx="5670316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8" name="Google Shape;3918;p32"/>
              <p:cNvSpPr/>
              <p:nvPr/>
            </p:nvSpPr>
            <p:spPr>
              <a:xfrm rot="-2827716">
                <a:off x="4288978" y="3321658"/>
                <a:ext cx="5662529" cy="442790"/>
              </a:xfrm>
              <a:custGeom>
                <a:avLst/>
                <a:gdLst/>
                <a:ahLst/>
                <a:cxnLst/>
                <a:rect l="l" t="t" r="r" b="b"/>
                <a:pathLst>
                  <a:path w="5665486" h="443021" extrusionOk="0">
                    <a:moveTo>
                      <a:pt x="5563222" y="107036"/>
                    </a:moveTo>
                    <a:cubicBezTo>
                      <a:pt x="5612821" y="156635"/>
                      <a:pt x="5648229" y="220426"/>
                      <a:pt x="5662834" y="291795"/>
                    </a:cubicBezTo>
                    <a:lnTo>
                      <a:pt x="5665486" y="318110"/>
                    </a:lnTo>
                    <a:lnTo>
                      <a:pt x="5645411" y="253438"/>
                    </a:lnTo>
                    <a:cubicBezTo>
                      <a:pt x="5589934" y="122275"/>
                      <a:pt x="5460057" y="30240"/>
                      <a:pt x="5308685" y="30241"/>
                    </a:cubicBezTo>
                    <a:lnTo>
                      <a:pt x="369317" y="30242"/>
                    </a:lnTo>
                    <a:cubicBezTo>
                      <a:pt x="167487" y="30242"/>
                      <a:pt x="3872" y="193856"/>
                      <a:pt x="3872" y="395686"/>
                    </a:cubicBezTo>
                    <a:lnTo>
                      <a:pt x="8643" y="443021"/>
                    </a:lnTo>
                    <a:lnTo>
                      <a:pt x="7425" y="439096"/>
                    </a:lnTo>
                    <a:cubicBezTo>
                      <a:pt x="2557" y="415306"/>
                      <a:pt x="0" y="390674"/>
                      <a:pt x="0" y="365445"/>
                    </a:cubicBezTo>
                    <a:cubicBezTo>
                      <a:pt x="0" y="163615"/>
                      <a:pt x="163615" y="0"/>
                      <a:pt x="365446" y="0"/>
                    </a:cubicBezTo>
                    <a:lnTo>
                      <a:pt x="5304813" y="0"/>
                    </a:lnTo>
                    <a:cubicBezTo>
                      <a:pt x="5405728" y="0"/>
                      <a:pt x="5497090" y="40904"/>
                      <a:pt x="5563222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9" name="Google Shape;3919;p32"/>
              <p:cNvSpPr/>
              <p:nvPr/>
            </p:nvSpPr>
            <p:spPr>
              <a:xfrm rot="-2827716">
                <a:off x="4506872" y="3510328"/>
                <a:ext cx="5662530" cy="442790"/>
              </a:xfrm>
              <a:custGeom>
                <a:avLst/>
                <a:gdLst/>
                <a:ahLst/>
                <a:cxnLst/>
                <a:rect l="l" t="t" r="r" b="b"/>
                <a:pathLst>
                  <a:path w="5665487" h="443021" extrusionOk="0">
                    <a:moveTo>
                      <a:pt x="5656843" y="0"/>
                    </a:moveTo>
                    <a:lnTo>
                      <a:pt x="5658062" y="3926"/>
                    </a:lnTo>
                    <a:cubicBezTo>
                      <a:pt x="5662930" y="27716"/>
                      <a:pt x="5665487" y="52348"/>
                      <a:pt x="5665487" y="77576"/>
                    </a:cubicBezTo>
                    <a:cubicBezTo>
                      <a:pt x="5665487" y="279406"/>
                      <a:pt x="5501871" y="443021"/>
                      <a:pt x="5300042" y="443020"/>
                    </a:cubicBezTo>
                    <a:lnTo>
                      <a:pt x="360674" y="443021"/>
                    </a:lnTo>
                    <a:cubicBezTo>
                      <a:pt x="184073" y="443021"/>
                      <a:pt x="36730" y="317754"/>
                      <a:pt x="2653" y="151227"/>
                    </a:cubicBezTo>
                    <a:lnTo>
                      <a:pt x="0" y="124911"/>
                    </a:lnTo>
                    <a:lnTo>
                      <a:pt x="20076" y="189583"/>
                    </a:lnTo>
                    <a:cubicBezTo>
                      <a:pt x="75554" y="320747"/>
                      <a:pt x="205430" y="412780"/>
                      <a:pt x="356803" y="412780"/>
                    </a:cubicBezTo>
                    <a:lnTo>
                      <a:pt x="5296170" y="412779"/>
                    </a:lnTo>
                    <a:cubicBezTo>
                      <a:pt x="5498000" y="412780"/>
                      <a:pt x="5661616" y="249165"/>
                      <a:pt x="5661615" y="47335"/>
                    </a:cubicBezTo>
                    <a:lnTo>
                      <a:pt x="5656843" y="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20" name="Google Shape;3920;p32"/>
            <p:cNvGrpSpPr/>
            <p:nvPr/>
          </p:nvGrpSpPr>
          <p:grpSpPr>
            <a:xfrm>
              <a:off x="905180" y="112533"/>
              <a:ext cx="4401720" cy="4660800"/>
              <a:chOff x="905180" y="112533"/>
              <a:chExt cx="4401720" cy="4660800"/>
            </a:xfrm>
          </p:grpSpPr>
          <p:sp>
            <p:nvSpPr>
              <p:cNvPr id="3921" name="Google Shape;3921;p32"/>
              <p:cNvSpPr/>
              <p:nvPr/>
            </p:nvSpPr>
            <p:spPr>
              <a:xfrm rot="-2829934">
                <a:off x="271998" y="2070056"/>
                <a:ext cx="5664365" cy="745754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32"/>
              <p:cNvSpPr/>
              <p:nvPr/>
            </p:nvSpPr>
            <p:spPr>
              <a:xfrm rot="-2827716">
                <a:off x="404987" y="2361893"/>
                <a:ext cx="5661343" cy="396733"/>
              </a:xfrm>
              <a:custGeom>
                <a:avLst/>
                <a:gdLst/>
                <a:ahLst/>
                <a:cxnLst/>
                <a:rect l="l" t="t" r="r" b="b"/>
                <a:pathLst>
                  <a:path w="5664300" h="396940" extrusionOk="0">
                    <a:moveTo>
                      <a:pt x="5663198" y="13201"/>
                    </a:moveTo>
                    <a:lnTo>
                      <a:pt x="5664300" y="24132"/>
                    </a:lnTo>
                    <a:cubicBezTo>
                      <a:pt x="5664300" y="230029"/>
                      <a:pt x="5497388" y="396940"/>
                      <a:pt x="5291491" y="396940"/>
                    </a:cubicBezTo>
                    <a:lnTo>
                      <a:pt x="372808" y="396940"/>
                    </a:lnTo>
                    <a:cubicBezTo>
                      <a:pt x="166912" y="396940"/>
                      <a:pt x="1" y="230028"/>
                      <a:pt x="0" y="24132"/>
                    </a:cubicBezTo>
                    <a:lnTo>
                      <a:pt x="2433" y="0"/>
                    </a:lnTo>
                    <a:lnTo>
                      <a:pt x="8905" y="64205"/>
                    </a:lnTo>
                    <a:cubicBezTo>
                      <a:pt x="43668" y="234087"/>
                      <a:pt x="193980" y="361878"/>
                      <a:pt x="374138" y="361879"/>
                    </a:cubicBezTo>
                    <a:lnTo>
                      <a:pt x="5292822" y="361879"/>
                    </a:lnTo>
                    <a:cubicBezTo>
                      <a:pt x="5472981" y="361879"/>
                      <a:pt x="5623293" y="234087"/>
                      <a:pt x="5658056" y="64205"/>
                    </a:cubicBezTo>
                    <a:lnTo>
                      <a:pt x="5663198" y="13201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23" name="Google Shape;3923;p32"/>
            <p:cNvGrpSpPr/>
            <p:nvPr/>
          </p:nvGrpSpPr>
          <p:grpSpPr>
            <a:xfrm>
              <a:off x="4789281" y="622548"/>
              <a:ext cx="4320760" cy="4575000"/>
              <a:chOff x="4789281" y="622548"/>
              <a:chExt cx="4320760" cy="4575000"/>
            </a:xfrm>
          </p:grpSpPr>
          <p:sp>
            <p:nvSpPr>
              <p:cNvPr id="3924" name="Google Shape;3924;p32"/>
              <p:cNvSpPr/>
              <p:nvPr/>
            </p:nvSpPr>
            <p:spPr>
              <a:xfrm rot="-2829984">
                <a:off x="4167184" y="2544598"/>
                <a:ext cx="5561198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32"/>
              <p:cNvSpPr/>
              <p:nvPr/>
            </p:nvSpPr>
            <p:spPr>
              <a:xfrm rot="-2827716">
                <a:off x="4043638" y="2601761"/>
                <a:ext cx="5558206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561109" h="389576" extrusionOk="0">
                    <a:moveTo>
                      <a:pt x="5454073" y="107036"/>
                    </a:moveTo>
                    <a:cubicBezTo>
                      <a:pt x="5520206" y="173169"/>
                      <a:pt x="5561109" y="264530"/>
                      <a:pt x="5561109" y="365446"/>
                    </a:cubicBezTo>
                    <a:lnTo>
                      <a:pt x="5558677" y="389576"/>
                    </a:lnTo>
                    <a:lnTo>
                      <a:pt x="5552354" y="326857"/>
                    </a:lnTo>
                    <a:cubicBezTo>
                      <a:pt x="5518278" y="160330"/>
                      <a:pt x="5370936" y="35062"/>
                      <a:pt x="5194334" y="35062"/>
                    </a:cubicBezTo>
                    <a:lnTo>
                      <a:pt x="364115" y="35063"/>
                    </a:lnTo>
                    <a:cubicBezTo>
                      <a:pt x="187514" y="35062"/>
                      <a:pt x="40171" y="160330"/>
                      <a:pt x="6095" y="326857"/>
                    </a:cubicBezTo>
                    <a:lnTo>
                      <a:pt x="1103" y="376376"/>
                    </a:lnTo>
                    <a:lnTo>
                      <a:pt x="1" y="365445"/>
                    </a:lnTo>
                    <a:cubicBezTo>
                      <a:pt x="0" y="163616"/>
                      <a:pt x="163616" y="1"/>
                      <a:pt x="365446" y="1"/>
                    </a:cubicBezTo>
                    <a:lnTo>
                      <a:pt x="5195665" y="0"/>
                    </a:lnTo>
                    <a:cubicBezTo>
                      <a:pt x="5296580" y="0"/>
                      <a:pt x="5387941" y="40904"/>
                      <a:pt x="5454073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6" name="Google Shape;3926;p32"/>
              <p:cNvSpPr/>
              <p:nvPr/>
            </p:nvSpPr>
            <p:spPr>
              <a:xfrm rot="-2827716">
                <a:off x="4297479" y="2830271"/>
                <a:ext cx="5558206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561109" h="389576" extrusionOk="0">
                    <a:moveTo>
                      <a:pt x="5560007" y="13200"/>
                    </a:moveTo>
                    <a:lnTo>
                      <a:pt x="5561109" y="24131"/>
                    </a:lnTo>
                    <a:cubicBezTo>
                      <a:pt x="5561109" y="225961"/>
                      <a:pt x="5397494" y="389576"/>
                      <a:pt x="5195663" y="389576"/>
                    </a:cubicBezTo>
                    <a:lnTo>
                      <a:pt x="365445" y="389576"/>
                    </a:lnTo>
                    <a:cubicBezTo>
                      <a:pt x="163615" y="389576"/>
                      <a:pt x="0" y="225961"/>
                      <a:pt x="0" y="24131"/>
                    </a:cubicBezTo>
                    <a:lnTo>
                      <a:pt x="2433" y="0"/>
                    </a:lnTo>
                    <a:lnTo>
                      <a:pt x="8755" y="62720"/>
                    </a:lnTo>
                    <a:cubicBezTo>
                      <a:pt x="42832" y="229247"/>
                      <a:pt x="190174" y="354515"/>
                      <a:pt x="366776" y="354515"/>
                    </a:cubicBezTo>
                    <a:lnTo>
                      <a:pt x="5196994" y="354515"/>
                    </a:lnTo>
                    <a:cubicBezTo>
                      <a:pt x="5373596" y="354515"/>
                      <a:pt x="5520939" y="229247"/>
                      <a:pt x="5555015" y="62719"/>
                    </a:cubicBezTo>
                    <a:lnTo>
                      <a:pt x="5560007" y="1320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27" name="Google Shape;3927;p32"/>
            <p:cNvGrpSpPr/>
            <p:nvPr/>
          </p:nvGrpSpPr>
          <p:grpSpPr>
            <a:xfrm>
              <a:off x="6808533" y="1745708"/>
              <a:ext cx="4401400" cy="4662000"/>
              <a:chOff x="6808533" y="1745708"/>
              <a:chExt cx="4401400" cy="4662000"/>
            </a:xfrm>
          </p:grpSpPr>
          <p:sp>
            <p:nvSpPr>
              <p:cNvPr id="3928" name="Google Shape;3928;p32"/>
              <p:cNvSpPr/>
              <p:nvPr/>
            </p:nvSpPr>
            <p:spPr>
              <a:xfrm rot="-2829965">
                <a:off x="6167451" y="3711259"/>
                <a:ext cx="5679863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9" name="Google Shape;3929;p32"/>
              <p:cNvSpPr/>
              <p:nvPr/>
            </p:nvSpPr>
            <p:spPr>
              <a:xfrm rot="-2827716">
                <a:off x="6043945" y="3768489"/>
                <a:ext cx="5676734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679699" h="389576" extrusionOk="0">
                    <a:moveTo>
                      <a:pt x="5572662" y="107036"/>
                    </a:moveTo>
                    <a:cubicBezTo>
                      <a:pt x="5638795" y="173169"/>
                      <a:pt x="5679699" y="264530"/>
                      <a:pt x="5679699" y="365445"/>
                    </a:cubicBezTo>
                    <a:lnTo>
                      <a:pt x="5677266" y="389576"/>
                    </a:lnTo>
                    <a:lnTo>
                      <a:pt x="5670943" y="326856"/>
                    </a:lnTo>
                    <a:cubicBezTo>
                      <a:pt x="5636867" y="160329"/>
                      <a:pt x="5489524" y="35062"/>
                      <a:pt x="5312922" y="35062"/>
                    </a:cubicBezTo>
                    <a:lnTo>
                      <a:pt x="364115" y="35062"/>
                    </a:lnTo>
                    <a:cubicBezTo>
                      <a:pt x="187513" y="35062"/>
                      <a:pt x="40170" y="160329"/>
                      <a:pt x="6094" y="326857"/>
                    </a:cubicBezTo>
                    <a:lnTo>
                      <a:pt x="1102" y="376376"/>
                    </a:lnTo>
                    <a:lnTo>
                      <a:pt x="0" y="365445"/>
                    </a:lnTo>
                    <a:cubicBezTo>
                      <a:pt x="0" y="163615"/>
                      <a:pt x="163616" y="1"/>
                      <a:pt x="365446" y="1"/>
                    </a:cubicBezTo>
                    <a:lnTo>
                      <a:pt x="5314253" y="0"/>
                    </a:lnTo>
                    <a:cubicBezTo>
                      <a:pt x="5415168" y="0"/>
                      <a:pt x="5506530" y="40904"/>
                      <a:pt x="5572662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0" name="Google Shape;3930;p32"/>
              <p:cNvSpPr/>
              <p:nvPr/>
            </p:nvSpPr>
            <p:spPr>
              <a:xfrm rot="-2827716">
                <a:off x="6297786" y="3996999"/>
                <a:ext cx="5676733" cy="389373"/>
              </a:xfrm>
              <a:custGeom>
                <a:avLst/>
                <a:gdLst/>
                <a:ahLst/>
                <a:cxnLst/>
                <a:rect l="l" t="t" r="r" b="b"/>
                <a:pathLst>
                  <a:path w="5679698" h="389576" extrusionOk="0">
                    <a:moveTo>
                      <a:pt x="5678596" y="13200"/>
                    </a:moveTo>
                    <a:lnTo>
                      <a:pt x="5679698" y="24131"/>
                    </a:lnTo>
                    <a:cubicBezTo>
                      <a:pt x="5679698" y="225961"/>
                      <a:pt x="5516083" y="389575"/>
                      <a:pt x="5314252" y="389575"/>
                    </a:cubicBezTo>
                    <a:lnTo>
                      <a:pt x="365445" y="389576"/>
                    </a:lnTo>
                    <a:cubicBezTo>
                      <a:pt x="163615" y="389576"/>
                      <a:pt x="0" y="225961"/>
                      <a:pt x="0" y="24131"/>
                    </a:cubicBezTo>
                    <a:lnTo>
                      <a:pt x="2432" y="0"/>
                    </a:lnTo>
                    <a:lnTo>
                      <a:pt x="8755" y="62720"/>
                    </a:lnTo>
                    <a:cubicBezTo>
                      <a:pt x="42832" y="229247"/>
                      <a:pt x="190174" y="354514"/>
                      <a:pt x="366775" y="354515"/>
                    </a:cubicBezTo>
                    <a:lnTo>
                      <a:pt x="5315583" y="354514"/>
                    </a:lnTo>
                    <a:cubicBezTo>
                      <a:pt x="5492185" y="354514"/>
                      <a:pt x="5639528" y="229246"/>
                      <a:pt x="5673604" y="62719"/>
                    </a:cubicBezTo>
                    <a:lnTo>
                      <a:pt x="5678596" y="1320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1" name="Google Shape;3931;p32"/>
            <p:cNvGrpSpPr/>
            <p:nvPr/>
          </p:nvGrpSpPr>
          <p:grpSpPr>
            <a:xfrm>
              <a:off x="5824532" y="1155331"/>
              <a:ext cx="4354159" cy="4603200"/>
              <a:chOff x="5824532" y="1155331"/>
              <a:chExt cx="4354159" cy="4603200"/>
            </a:xfrm>
          </p:grpSpPr>
          <p:sp>
            <p:nvSpPr>
              <p:cNvPr id="3932" name="Google Shape;3932;p32"/>
              <p:cNvSpPr/>
              <p:nvPr/>
            </p:nvSpPr>
            <p:spPr>
              <a:xfrm rot="-2830004">
                <a:off x="5196271" y="3091482"/>
                <a:ext cx="5599622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3" name="Google Shape;3933;p32"/>
              <p:cNvSpPr/>
              <p:nvPr/>
            </p:nvSpPr>
            <p:spPr>
              <a:xfrm rot="-2827716">
                <a:off x="5072700" y="3148580"/>
                <a:ext cx="5596872" cy="389350"/>
              </a:xfrm>
              <a:custGeom>
                <a:avLst/>
                <a:gdLst/>
                <a:ahLst/>
                <a:cxnLst/>
                <a:rect l="l" t="t" r="r" b="b"/>
                <a:pathLst>
                  <a:path w="5599795" h="389553" extrusionOk="0">
                    <a:moveTo>
                      <a:pt x="5492759" y="107036"/>
                    </a:moveTo>
                    <a:cubicBezTo>
                      <a:pt x="5558891" y="173169"/>
                      <a:pt x="5599795" y="264530"/>
                      <a:pt x="5599795" y="365445"/>
                    </a:cubicBezTo>
                    <a:lnTo>
                      <a:pt x="5597364" y="389553"/>
                    </a:lnTo>
                    <a:lnTo>
                      <a:pt x="5591045" y="326860"/>
                    </a:lnTo>
                    <a:cubicBezTo>
                      <a:pt x="5556968" y="160333"/>
                      <a:pt x="5409625" y="35065"/>
                      <a:pt x="5233024" y="35065"/>
                    </a:cubicBezTo>
                    <a:lnTo>
                      <a:pt x="364119" y="35066"/>
                    </a:lnTo>
                    <a:cubicBezTo>
                      <a:pt x="187518" y="35065"/>
                      <a:pt x="40175" y="160333"/>
                      <a:pt x="6099" y="326860"/>
                    </a:cubicBezTo>
                    <a:lnTo>
                      <a:pt x="1105" y="376401"/>
                    </a:lnTo>
                    <a:lnTo>
                      <a:pt x="0" y="365445"/>
                    </a:lnTo>
                    <a:cubicBezTo>
                      <a:pt x="0" y="163615"/>
                      <a:pt x="163615" y="0"/>
                      <a:pt x="365444" y="1"/>
                    </a:cubicBezTo>
                    <a:lnTo>
                      <a:pt x="5234350" y="0"/>
                    </a:lnTo>
                    <a:cubicBezTo>
                      <a:pt x="5335265" y="0"/>
                      <a:pt x="5426626" y="40904"/>
                      <a:pt x="5492759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4" name="Google Shape;3934;p32"/>
              <p:cNvSpPr/>
              <p:nvPr/>
            </p:nvSpPr>
            <p:spPr>
              <a:xfrm rot="-2827716">
                <a:off x="5333650" y="3377103"/>
                <a:ext cx="5596872" cy="389351"/>
              </a:xfrm>
              <a:custGeom>
                <a:avLst/>
                <a:gdLst/>
                <a:ahLst/>
                <a:cxnLst/>
                <a:rect l="l" t="t" r="r" b="b"/>
                <a:pathLst>
                  <a:path w="5599795" h="389554" extrusionOk="0">
                    <a:moveTo>
                      <a:pt x="5598690" y="13152"/>
                    </a:moveTo>
                    <a:lnTo>
                      <a:pt x="5599795" y="24109"/>
                    </a:lnTo>
                    <a:cubicBezTo>
                      <a:pt x="5599795" y="225939"/>
                      <a:pt x="5436180" y="389554"/>
                      <a:pt x="5234350" y="389554"/>
                    </a:cubicBezTo>
                    <a:lnTo>
                      <a:pt x="365445" y="389554"/>
                    </a:lnTo>
                    <a:cubicBezTo>
                      <a:pt x="163614" y="389554"/>
                      <a:pt x="0" y="225939"/>
                      <a:pt x="0" y="24109"/>
                    </a:cubicBezTo>
                    <a:lnTo>
                      <a:pt x="2431" y="0"/>
                    </a:lnTo>
                    <a:lnTo>
                      <a:pt x="8750" y="62694"/>
                    </a:lnTo>
                    <a:cubicBezTo>
                      <a:pt x="42827" y="229221"/>
                      <a:pt x="190169" y="354489"/>
                      <a:pt x="366771" y="354489"/>
                    </a:cubicBezTo>
                    <a:lnTo>
                      <a:pt x="5235676" y="354489"/>
                    </a:lnTo>
                    <a:cubicBezTo>
                      <a:pt x="5412277" y="354489"/>
                      <a:pt x="5559620" y="229221"/>
                      <a:pt x="5593696" y="62694"/>
                    </a:cubicBezTo>
                    <a:lnTo>
                      <a:pt x="5598690" y="13152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5" name="Google Shape;3935;p32"/>
            <p:cNvGrpSpPr/>
            <p:nvPr/>
          </p:nvGrpSpPr>
          <p:grpSpPr>
            <a:xfrm>
              <a:off x="2134683" y="1406427"/>
              <a:ext cx="4494099" cy="4755300"/>
              <a:chOff x="2134683" y="1406427"/>
              <a:chExt cx="4494099" cy="4755300"/>
            </a:xfrm>
          </p:grpSpPr>
          <p:sp>
            <p:nvSpPr>
              <p:cNvPr id="3936" name="Google Shape;3936;p32"/>
              <p:cNvSpPr/>
              <p:nvPr/>
            </p:nvSpPr>
            <p:spPr>
              <a:xfrm rot="-2829977">
                <a:off x="1469270" y="3422451"/>
                <a:ext cx="5814027" cy="72325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7" name="Google Shape;3937;p32"/>
              <p:cNvSpPr/>
              <p:nvPr/>
            </p:nvSpPr>
            <p:spPr>
              <a:xfrm rot="-2827716">
                <a:off x="1347244" y="3479082"/>
                <a:ext cx="5810844" cy="385501"/>
              </a:xfrm>
              <a:custGeom>
                <a:avLst/>
                <a:gdLst/>
                <a:ahLst/>
                <a:cxnLst/>
                <a:rect l="l" t="t" r="r" b="b"/>
                <a:pathLst>
                  <a:path w="5813879" h="385702" extrusionOk="0">
                    <a:moveTo>
                      <a:pt x="5707969" y="105910"/>
                    </a:moveTo>
                    <a:cubicBezTo>
                      <a:pt x="5773405" y="171347"/>
                      <a:pt x="5813879" y="261747"/>
                      <a:pt x="5813879" y="361600"/>
                    </a:cubicBezTo>
                    <a:lnTo>
                      <a:pt x="5813877" y="361600"/>
                    </a:lnTo>
                    <a:lnTo>
                      <a:pt x="5811448" y="385702"/>
                    </a:lnTo>
                    <a:lnTo>
                      <a:pt x="5805207" y="323791"/>
                    </a:lnTo>
                    <a:cubicBezTo>
                      <a:pt x="5771489" y="159015"/>
                      <a:pt x="5625695" y="35065"/>
                      <a:pt x="5450953" y="35065"/>
                    </a:cubicBezTo>
                    <a:lnTo>
                      <a:pt x="360274" y="35066"/>
                    </a:lnTo>
                    <a:cubicBezTo>
                      <a:pt x="185532" y="35065"/>
                      <a:pt x="39739" y="159016"/>
                      <a:pt x="6021" y="323791"/>
                    </a:cubicBezTo>
                    <a:lnTo>
                      <a:pt x="1105" y="372556"/>
                    </a:lnTo>
                    <a:lnTo>
                      <a:pt x="0" y="361600"/>
                    </a:lnTo>
                    <a:lnTo>
                      <a:pt x="7347" y="288725"/>
                    </a:lnTo>
                    <a:cubicBezTo>
                      <a:pt x="41065" y="123951"/>
                      <a:pt x="186858" y="0"/>
                      <a:pt x="361600" y="0"/>
                    </a:cubicBezTo>
                    <a:lnTo>
                      <a:pt x="5452279" y="0"/>
                    </a:lnTo>
                    <a:cubicBezTo>
                      <a:pt x="5552132" y="0"/>
                      <a:pt x="5642532" y="40474"/>
                      <a:pt x="5707969" y="105910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8" name="Google Shape;3938;p32"/>
              <p:cNvSpPr/>
              <p:nvPr/>
            </p:nvSpPr>
            <p:spPr>
              <a:xfrm rot="-2827716">
                <a:off x="1605376" y="3704992"/>
                <a:ext cx="5810844" cy="385508"/>
              </a:xfrm>
              <a:custGeom>
                <a:avLst/>
                <a:gdLst/>
                <a:ahLst/>
                <a:cxnLst/>
                <a:rect l="l" t="t" r="r" b="b"/>
                <a:pathLst>
                  <a:path w="5813879" h="385709" extrusionOk="0">
                    <a:moveTo>
                      <a:pt x="5812774" y="13146"/>
                    </a:moveTo>
                    <a:lnTo>
                      <a:pt x="5813879" y="24109"/>
                    </a:lnTo>
                    <a:lnTo>
                      <a:pt x="5813878" y="24109"/>
                    </a:lnTo>
                    <a:cubicBezTo>
                      <a:pt x="5813877" y="223815"/>
                      <a:pt x="5651984" y="385709"/>
                      <a:pt x="5452278" y="385709"/>
                    </a:cubicBezTo>
                    <a:lnTo>
                      <a:pt x="361601" y="385708"/>
                    </a:lnTo>
                    <a:cubicBezTo>
                      <a:pt x="186857" y="385708"/>
                      <a:pt x="41065" y="261758"/>
                      <a:pt x="7347" y="96983"/>
                    </a:cubicBezTo>
                    <a:lnTo>
                      <a:pt x="0" y="24109"/>
                    </a:lnTo>
                    <a:lnTo>
                      <a:pt x="2431" y="0"/>
                    </a:lnTo>
                    <a:lnTo>
                      <a:pt x="8673" y="61918"/>
                    </a:lnTo>
                    <a:cubicBezTo>
                      <a:pt x="42391" y="226693"/>
                      <a:pt x="188183" y="350643"/>
                      <a:pt x="362926" y="350643"/>
                    </a:cubicBezTo>
                    <a:lnTo>
                      <a:pt x="5453604" y="350644"/>
                    </a:lnTo>
                    <a:cubicBezTo>
                      <a:pt x="5628346" y="350644"/>
                      <a:pt x="5774139" y="226694"/>
                      <a:pt x="5807857" y="61919"/>
                    </a:cubicBezTo>
                    <a:lnTo>
                      <a:pt x="5812774" y="1314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39" name="Google Shape;3939;p32"/>
            <p:cNvGrpSpPr/>
            <p:nvPr/>
          </p:nvGrpSpPr>
          <p:grpSpPr>
            <a:xfrm>
              <a:off x="6182744" y="2351413"/>
              <a:ext cx="4257816" cy="4499400"/>
              <a:chOff x="6182744" y="2351413"/>
              <a:chExt cx="4257816" cy="4499400"/>
            </a:xfrm>
          </p:grpSpPr>
          <p:sp>
            <p:nvSpPr>
              <p:cNvPr id="3940" name="Google Shape;3940;p32"/>
              <p:cNvSpPr/>
              <p:nvPr/>
            </p:nvSpPr>
            <p:spPr>
              <a:xfrm rot="-2830035">
                <a:off x="5577129" y="4235663"/>
                <a:ext cx="5458031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1" name="Google Shape;3941;p32"/>
              <p:cNvSpPr/>
              <p:nvPr/>
            </p:nvSpPr>
            <p:spPr>
              <a:xfrm rot="-2827716">
                <a:off x="5453545" y="4292751"/>
                <a:ext cx="5455263" cy="389351"/>
              </a:xfrm>
              <a:custGeom>
                <a:avLst/>
                <a:gdLst/>
                <a:ahLst/>
                <a:cxnLst/>
                <a:rect l="l" t="t" r="r" b="b"/>
                <a:pathLst>
                  <a:path w="5458112" h="389554" extrusionOk="0">
                    <a:moveTo>
                      <a:pt x="5351075" y="107037"/>
                    </a:moveTo>
                    <a:cubicBezTo>
                      <a:pt x="5417207" y="173169"/>
                      <a:pt x="5458112" y="264530"/>
                      <a:pt x="5458112" y="365445"/>
                    </a:cubicBezTo>
                    <a:lnTo>
                      <a:pt x="5455681" y="389554"/>
                    </a:lnTo>
                    <a:lnTo>
                      <a:pt x="5449360" y="326860"/>
                    </a:lnTo>
                    <a:cubicBezTo>
                      <a:pt x="5415284" y="160333"/>
                      <a:pt x="5267942" y="35065"/>
                      <a:pt x="5091341" y="35066"/>
                    </a:cubicBezTo>
                    <a:lnTo>
                      <a:pt x="364118" y="35065"/>
                    </a:lnTo>
                    <a:cubicBezTo>
                      <a:pt x="187517" y="35066"/>
                      <a:pt x="40174" y="160334"/>
                      <a:pt x="6098" y="326861"/>
                    </a:cubicBezTo>
                    <a:lnTo>
                      <a:pt x="1104" y="376403"/>
                    </a:lnTo>
                    <a:lnTo>
                      <a:pt x="0" y="365446"/>
                    </a:lnTo>
                    <a:cubicBezTo>
                      <a:pt x="-1" y="163616"/>
                      <a:pt x="163615" y="1"/>
                      <a:pt x="365444" y="0"/>
                    </a:cubicBezTo>
                    <a:lnTo>
                      <a:pt x="5092667" y="1"/>
                    </a:lnTo>
                    <a:cubicBezTo>
                      <a:pt x="5193582" y="1"/>
                      <a:pt x="5284943" y="40904"/>
                      <a:pt x="5351075" y="10703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2" name="Google Shape;3942;p32"/>
              <p:cNvSpPr/>
              <p:nvPr/>
            </p:nvSpPr>
            <p:spPr>
              <a:xfrm rot="-2827716">
                <a:off x="5714497" y="4521277"/>
                <a:ext cx="5455263" cy="389350"/>
              </a:xfrm>
              <a:custGeom>
                <a:avLst/>
                <a:gdLst/>
                <a:ahLst/>
                <a:cxnLst/>
                <a:rect l="l" t="t" r="r" b="b"/>
                <a:pathLst>
                  <a:path w="5458112" h="389553" extrusionOk="0">
                    <a:moveTo>
                      <a:pt x="5457007" y="13151"/>
                    </a:moveTo>
                    <a:lnTo>
                      <a:pt x="5458112" y="24107"/>
                    </a:lnTo>
                    <a:cubicBezTo>
                      <a:pt x="5458112" y="225937"/>
                      <a:pt x="5294496" y="389553"/>
                      <a:pt x="5092667" y="389553"/>
                    </a:cubicBezTo>
                    <a:lnTo>
                      <a:pt x="365445" y="389553"/>
                    </a:lnTo>
                    <a:cubicBezTo>
                      <a:pt x="163615" y="389553"/>
                      <a:pt x="0" y="225938"/>
                      <a:pt x="0" y="24108"/>
                    </a:cubicBezTo>
                    <a:lnTo>
                      <a:pt x="2430" y="0"/>
                    </a:lnTo>
                    <a:lnTo>
                      <a:pt x="8750" y="62693"/>
                    </a:lnTo>
                    <a:cubicBezTo>
                      <a:pt x="42827" y="229220"/>
                      <a:pt x="190169" y="354488"/>
                      <a:pt x="366771" y="354488"/>
                    </a:cubicBezTo>
                    <a:lnTo>
                      <a:pt x="5093993" y="354487"/>
                    </a:lnTo>
                    <a:cubicBezTo>
                      <a:pt x="5270594" y="354488"/>
                      <a:pt x="5417937" y="229219"/>
                      <a:pt x="5452013" y="62692"/>
                    </a:cubicBezTo>
                    <a:lnTo>
                      <a:pt x="5457007" y="13151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3" name="Google Shape;3943;p32"/>
            <p:cNvGrpSpPr/>
            <p:nvPr/>
          </p:nvGrpSpPr>
          <p:grpSpPr>
            <a:xfrm>
              <a:off x="2617490" y="2742232"/>
              <a:ext cx="3927230" cy="4143000"/>
              <a:chOff x="2617490" y="2742232"/>
              <a:chExt cx="3927230" cy="4143000"/>
            </a:xfrm>
          </p:grpSpPr>
          <p:sp>
            <p:nvSpPr>
              <p:cNvPr id="3944" name="Google Shape;3944;p32"/>
              <p:cNvSpPr/>
              <p:nvPr/>
            </p:nvSpPr>
            <p:spPr>
              <a:xfrm rot="-2829980">
                <a:off x="2089685" y="4448282"/>
                <a:ext cx="4972110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5" name="Google Shape;3945;p32"/>
              <p:cNvSpPr/>
              <p:nvPr/>
            </p:nvSpPr>
            <p:spPr>
              <a:xfrm rot="-2827716">
                <a:off x="1965948" y="4505227"/>
                <a:ext cx="4969364" cy="389350"/>
              </a:xfrm>
              <a:custGeom>
                <a:avLst/>
                <a:gdLst/>
                <a:ahLst/>
                <a:cxnLst/>
                <a:rect l="l" t="t" r="r" b="b"/>
                <a:pathLst>
                  <a:path w="4971959" h="389553" extrusionOk="0">
                    <a:moveTo>
                      <a:pt x="4864923" y="107036"/>
                    </a:moveTo>
                    <a:cubicBezTo>
                      <a:pt x="4931056" y="173169"/>
                      <a:pt x="4971959" y="264530"/>
                      <a:pt x="4971959" y="365445"/>
                    </a:cubicBezTo>
                    <a:lnTo>
                      <a:pt x="4969529" y="389553"/>
                    </a:lnTo>
                    <a:lnTo>
                      <a:pt x="4963209" y="326860"/>
                    </a:lnTo>
                    <a:cubicBezTo>
                      <a:pt x="4929133" y="160333"/>
                      <a:pt x="4781790" y="35065"/>
                      <a:pt x="4605189" y="35065"/>
                    </a:cubicBezTo>
                    <a:lnTo>
                      <a:pt x="364119" y="35065"/>
                    </a:lnTo>
                    <a:cubicBezTo>
                      <a:pt x="187518" y="35065"/>
                      <a:pt x="40175" y="160333"/>
                      <a:pt x="6099" y="326860"/>
                    </a:cubicBezTo>
                    <a:lnTo>
                      <a:pt x="1104" y="376401"/>
                    </a:lnTo>
                    <a:lnTo>
                      <a:pt x="0" y="365445"/>
                    </a:lnTo>
                    <a:cubicBezTo>
                      <a:pt x="0" y="163615"/>
                      <a:pt x="163615" y="0"/>
                      <a:pt x="365445" y="0"/>
                    </a:cubicBezTo>
                    <a:lnTo>
                      <a:pt x="4606515" y="0"/>
                    </a:lnTo>
                    <a:cubicBezTo>
                      <a:pt x="4707430" y="0"/>
                      <a:pt x="4798791" y="40904"/>
                      <a:pt x="4864923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6" name="Google Shape;3946;p32"/>
              <p:cNvSpPr/>
              <p:nvPr/>
            </p:nvSpPr>
            <p:spPr>
              <a:xfrm rot="-2827716">
                <a:off x="2226898" y="4733750"/>
                <a:ext cx="4969364" cy="389351"/>
              </a:xfrm>
              <a:custGeom>
                <a:avLst/>
                <a:gdLst/>
                <a:ahLst/>
                <a:cxnLst/>
                <a:rect l="l" t="t" r="r" b="b"/>
                <a:pathLst>
                  <a:path w="4971959" h="389554" extrusionOk="0">
                    <a:moveTo>
                      <a:pt x="4970855" y="13152"/>
                    </a:moveTo>
                    <a:lnTo>
                      <a:pt x="4971959" y="24109"/>
                    </a:lnTo>
                    <a:cubicBezTo>
                      <a:pt x="4971960" y="225940"/>
                      <a:pt x="4808344" y="389554"/>
                      <a:pt x="4606515" y="389553"/>
                    </a:cubicBezTo>
                    <a:lnTo>
                      <a:pt x="365446" y="389554"/>
                    </a:lnTo>
                    <a:cubicBezTo>
                      <a:pt x="163615" y="389554"/>
                      <a:pt x="0" y="225939"/>
                      <a:pt x="0" y="24109"/>
                    </a:cubicBezTo>
                    <a:lnTo>
                      <a:pt x="2430" y="0"/>
                    </a:lnTo>
                    <a:lnTo>
                      <a:pt x="8750" y="62694"/>
                    </a:lnTo>
                    <a:cubicBezTo>
                      <a:pt x="42827" y="229221"/>
                      <a:pt x="190170" y="354489"/>
                      <a:pt x="366771" y="354488"/>
                    </a:cubicBezTo>
                    <a:lnTo>
                      <a:pt x="4607841" y="354488"/>
                    </a:lnTo>
                    <a:cubicBezTo>
                      <a:pt x="4784442" y="354489"/>
                      <a:pt x="4931785" y="229221"/>
                      <a:pt x="4965861" y="62694"/>
                    </a:cubicBezTo>
                    <a:lnTo>
                      <a:pt x="4970855" y="13152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7" name="Google Shape;3947;p32"/>
            <p:cNvGrpSpPr/>
            <p:nvPr/>
          </p:nvGrpSpPr>
          <p:grpSpPr>
            <a:xfrm>
              <a:off x="9275607" y="3248167"/>
              <a:ext cx="2404844" cy="2545800"/>
              <a:chOff x="9275607" y="3248167"/>
              <a:chExt cx="2404844" cy="2545800"/>
            </a:xfrm>
          </p:grpSpPr>
          <p:sp>
            <p:nvSpPr>
              <p:cNvPr id="3948" name="Google Shape;3948;p32"/>
              <p:cNvSpPr/>
              <p:nvPr/>
            </p:nvSpPr>
            <p:spPr>
              <a:xfrm rot="-2830077">
                <a:off x="8888438" y="4357500"/>
                <a:ext cx="3168338" cy="32713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9" name="Google Shape;3949;p32"/>
              <p:cNvSpPr/>
              <p:nvPr/>
            </p:nvSpPr>
            <p:spPr>
              <a:xfrm rot="-2827716">
                <a:off x="8837051" y="4381832"/>
                <a:ext cx="3166615" cy="184314"/>
              </a:xfrm>
              <a:custGeom>
                <a:avLst/>
                <a:gdLst/>
                <a:ahLst/>
                <a:cxnLst/>
                <a:rect l="l" t="t" r="r" b="b"/>
                <a:pathLst>
                  <a:path w="3168269" h="184410" extrusionOk="0">
                    <a:moveTo>
                      <a:pt x="3120354" y="47916"/>
                    </a:moveTo>
                    <a:cubicBezTo>
                      <a:pt x="3149958" y="77520"/>
                      <a:pt x="3168269" y="118419"/>
                      <a:pt x="3168269" y="163593"/>
                    </a:cubicBezTo>
                    <a:lnTo>
                      <a:pt x="3164066" y="184410"/>
                    </a:lnTo>
                    <a:lnTo>
                      <a:pt x="3154087" y="134981"/>
                    </a:lnTo>
                    <a:cubicBezTo>
                      <a:pt x="3129252" y="76265"/>
                      <a:pt x="3071113" y="35066"/>
                      <a:pt x="3003350" y="35065"/>
                    </a:cubicBezTo>
                    <a:lnTo>
                      <a:pt x="162267" y="35065"/>
                    </a:lnTo>
                    <a:cubicBezTo>
                      <a:pt x="94504" y="35065"/>
                      <a:pt x="36365" y="76265"/>
                      <a:pt x="11530" y="134981"/>
                    </a:cubicBezTo>
                    <a:lnTo>
                      <a:pt x="2877" y="177843"/>
                    </a:lnTo>
                    <a:lnTo>
                      <a:pt x="1" y="163594"/>
                    </a:lnTo>
                    <a:cubicBezTo>
                      <a:pt x="0" y="73243"/>
                      <a:pt x="73243" y="0"/>
                      <a:pt x="163593" y="0"/>
                    </a:cubicBezTo>
                    <a:lnTo>
                      <a:pt x="3004676" y="0"/>
                    </a:lnTo>
                    <a:cubicBezTo>
                      <a:pt x="3049851" y="0"/>
                      <a:pt x="3090750" y="18312"/>
                      <a:pt x="3120354" y="4791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0" name="Google Shape;3950;p32"/>
              <p:cNvSpPr/>
              <p:nvPr/>
            </p:nvSpPr>
            <p:spPr>
              <a:xfrm rot="-2827716">
                <a:off x="8952392" y="4475363"/>
                <a:ext cx="3166615" cy="184313"/>
              </a:xfrm>
              <a:custGeom>
                <a:avLst/>
                <a:gdLst/>
                <a:ahLst/>
                <a:cxnLst/>
                <a:rect l="l" t="t" r="r" b="b"/>
                <a:pathLst>
                  <a:path w="3168269" h="184409" extrusionOk="0">
                    <a:moveTo>
                      <a:pt x="3165392" y="6567"/>
                    </a:moveTo>
                    <a:lnTo>
                      <a:pt x="3168269" y="20815"/>
                    </a:lnTo>
                    <a:cubicBezTo>
                      <a:pt x="3168269" y="111166"/>
                      <a:pt x="3095027" y="184408"/>
                      <a:pt x="3004676" y="184409"/>
                    </a:cubicBezTo>
                    <a:lnTo>
                      <a:pt x="163593" y="184409"/>
                    </a:lnTo>
                    <a:cubicBezTo>
                      <a:pt x="73243" y="184409"/>
                      <a:pt x="0" y="111166"/>
                      <a:pt x="1" y="20816"/>
                    </a:cubicBezTo>
                    <a:lnTo>
                      <a:pt x="4203" y="0"/>
                    </a:lnTo>
                    <a:lnTo>
                      <a:pt x="14182" y="49428"/>
                    </a:lnTo>
                    <a:cubicBezTo>
                      <a:pt x="39017" y="108145"/>
                      <a:pt x="97156" y="149344"/>
                      <a:pt x="164919" y="149344"/>
                    </a:cubicBezTo>
                    <a:lnTo>
                      <a:pt x="3006002" y="149344"/>
                    </a:lnTo>
                    <a:cubicBezTo>
                      <a:pt x="3073765" y="149344"/>
                      <a:pt x="3131904" y="108144"/>
                      <a:pt x="3156739" y="49428"/>
                    </a:cubicBezTo>
                    <a:lnTo>
                      <a:pt x="3165392" y="6567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51" name="Google Shape;3951;p32"/>
            <p:cNvGrpSpPr/>
            <p:nvPr/>
          </p:nvGrpSpPr>
          <p:grpSpPr>
            <a:xfrm>
              <a:off x="2075692" y="52828"/>
              <a:ext cx="4347442" cy="4607700"/>
              <a:chOff x="2075692" y="52828"/>
              <a:chExt cx="4347442" cy="4607700"/>
            </a:xfrm>
          </p:grpSpPr>
          <p:sp>
            <p:nvSpPr>
              <p:cNvPr id="3952" name="Google Shape;3952;p32"/>
              <p:cNvSpPr/>
              <p:nvPr/>
            </p:nvSpPr>
            <p:spPr>
              <a:xfrm rot="-2829994">
                <a:off x="1427732" y="2009381"/>
                <a:ext cx="5639319" cy="694594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3" name="Google Shape;3953;p32"/>
              <p:cNvSpPr/>
              <p:nvPr/>
            </p:nvSpPr>
            <p:spPr>
              <a:xfrm rot="-2827716">
                <a:off x="1310940" y="2063599"/>
                <a:ext cx="5636336" cy="371302"/>
              </a:xfrm>
              <a:custGeom>
                <a:avLst/>
                <a:gdLst/>
                <a:ahLst/>
                <a:cxnLst/>
                <a:rect l="l" t="t" r="r" b="b"/>
                <a:pathLst>
                  <a:path w="5639280" h="371496" extrusionOk="0">
                    <a:moveTo>
                      <a:pt x="5537534" y="101745"/>
                    </a:moveTo>
                    <a:cubicBezTo>
                      <a:pt x="5600398" y="164609"/>
                      <a:pt x="5639280" y="251454"/>
                      <a:pt x="5639280" y="347381"/>
                    </a:cubicBezTo>
                    <a:lnTo>
                      <a:pt x="5636849" y="371496"/>
                    </a:lnTo>
                    <a:lnTo>
                      <a:pt x="5630895" y="312435"/>
                    </a:lnTo>
                    <a:cubicBezTo>
                      <a:pt x="5598503" y="154139"/>
                      <a:pt x="5458442" y="35063"/>
                      <a:pt x="5290571" y="35063"/>
                    </a:cubicBezTo>
                    <a:lnTo>
                      <a:pt x="346054" y="35063"/>
                    </a:lnTo>
                    <a:cubicBezTo>
                      <a:pt x="178182" y="35063"/>
                      <a:pt x="38122" y="154139"/>
                      <a:pt x="5731" y="312436"/>
                    </a:cubicBezTo>
                    <a:lnTo>
                      <a:pt x="1104" y="358331"/>
                    </a:lnTo>
                    <a:lnTo>
                      <a:pt x="0" y="347382"/>
                    </a:lnTo>
                    <a:cubicBezTo>
                      <a:pt x="0" y="155528"/>
                      <a:pt x="155527" y="-1"/>
                      <a:pt x="347382" y="0"/>
                    </a:cubicBezTo>
                    <a:lnTo>
                      <a:pt x="5291898" y="0"/>
                    </a:lnTo>
                    <a:cubicBezTo>
                      <a:pt x="5387825" y="0"/>
                      <a:pt x="5474670" y="38881"/>
                      <a:pt x="5537534" y="101745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4" name="Google Shape;3954;p32"/>
              <p:cNvSpPr/>
              <p:nvPr/>
            </p:nvSpPr>
            <p:spPr>
              <a:xfrm rot="-2827716">
                <a:off x="1551550" y="2279838"/>
                <a:ext cx="5636336" cy="371302"/>
              </a:xfrm>
              <a:custGeom>
                <a:avLst/>
                <a:gdLst/>
                <a:ahLst/>
                <a:cxnLst/>
                <a:rect l="l" t="t" r="r" b="b"/>
                <a:pathLst>
                  <a:path w="5639280" h="371496" extrusionOk="0">
                    <a:moveTo>
                      <a:pt x="5638176" y="13165"/>
                    </a:moveTo>
                    <a:lnTo>
                      <a:pt x="5639280" y="24114"/>
                    </a:lnTo>
                    <a:cubicBezTo>
                      <a:pt x="5639279" y="215968"/>
                      <a:pt x="5483752" y="371496"/>
                      <a:pt x="5291898" y="371496"/>
                    </a:cubicBezTo>
                    <a:lnTo>
                      <a:pt x="347382" y="371496"/>
                    </a:lnTo>
                    <a:cubicBezTo>
                      <a:pt x="155528" y="371496"/>
                      <a:pt x="-1" y="215969"/>
                      <a:pt x="0" y="24114"/>
                    </a:cubicBezTo>
                    <a:lnTo>
                      <a:pt x="2431" y="0"/>
                    </a:lnTo>
                    <a:lnTo>
                      <a:pt x="8385" y="59061"/>
                    </a:lnTo>
                    <a:cubicBezTo>
                      <a:pt x="40776" y="217356"/>
                      <a:pt x="180837" y="336432"/>
                      <a:pt x="348709" y="336432"/>
                    </a:cubicBezTo>
                    <a:lnTo>
                      <a:pt x="5293225" y="336433"/>
                    </a:lnTo>
                    <a:cubicBezTo>
                      <a:pt x="5461097" y="336432"/>
                      <a:pt x="5601157" y="217357"/>
                      <a:pt x="5633549" y="59060"/>
                    </a:cubicBezTo>
                    <a:lnTo>
                      <a:pt x="5638176" y="13165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55" name="Google Shape;3955;p32"/>
            <p:cNvGrpSpPr/>
            <p:nvPr/>
          </p:nvGrpSpPr>
          <p:grpSpPr>
            <a:xfrm>
              <a:off x="1470547" y="379512"/>
              <a:ext cx="1786005" cy="1894200"/>
              <a:chOff x="1470547" y="379512"/>
              <a:chExt cx="1786005" cy="1894200"/>
            </a:xfrm>
          </p:grpSpPr>
          <p:sp>
            <p:nvSpPr>
              <p:cNvPr id="3956" name="Google Shape;3956;p32"/>
              <p:cNvSpPr/>
              <p:nvPr/>
            </p:nvSpPr>
            <p:spPr>
              <a:xfrm rot="-2829958">
                <a:off x="1188617" y="1198925"/>
                <a:ext cx="2346159" cy="255373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7" name="Google Shape;3957;p32"/>
              <p:cNvSpPr/>
              <p:nvPr/>
            </p:nvSpPr>
            <p:spPr>
              <a:xfrm rot="-2827716">
                <a:off x="1150177" y="1217048"/>
                <a:ext cx="2344831" cy="148419"/>
              </a:xfrm>
              <a:custGeom>
                <a:avLst/>
                <a:gdLst/>
                <a:ahLst/>
                <a:cxnLst/>
                <a:rect l="l" t="t" r="r" b="b"/>
                <a:pathLst>
                  <a:path w="2346056" h="148497" extrusionOk="0">
                    <a:moveTo>
                      <a:pt x="2308660" y="37397"/>
                    </a:moveTo>
                    <a:cubicBezTo>
                      <a:pt x="2331765" y="60503"/>
                      <a:pt x="2346056" y="92423"/>
                      <a:pt x="2346056" y="127681"/>
                    </a:cubicBezTo>
                    <a:lnTo>
                      <a:pt x="2346055" y="127680"/>
                    </a:lnTo>
                    <a:lnTo>
                      <a:pt x="2341853" y="148497"/>
                    </a:lnTo>
                    <a:lnTo>
                      <a:pt x="2334695" y="113045"/>
                    </a:lnTo>
                    <a:cubicBezTo>
                      <a:pt x="2315313" y="67219"/>
                      <a:pt x="2269936" y="35064"/>
                      <a:pt x="2217049" y="35064"/>
                    </a:cubicBezTo>
                    <a:lnTo>
                      <a:pt x="126353" y="35064"/>
                    </a:lnTo>
                    <a:cubicBezTo>
                      <a:pt x="73466" y="35064"/>
                      <a:pt x="28089" y="67219"/>
                      <a:pt x="8706" y="113045"/>
                    </a:cubicBezTo>
                    <a:lnTo>
                      <a:pt x="2876" y="141924"/>
                    </a:lnTo>
                    <a:lnTo>
                      <a:pt x="0" y="127680"/>
                    </a:lnTo>
                    <a:lnTo>
                      <a:pt x="10034" y="77982"/>
                    </a:lnTo>
                    <a:cubicBezTo>
                      <a:pt x="29416" y="32155"/>
                      <a:pt x="74793" y="1"/>
                      <a:pt x="127680" y="1"/>
                    </a:cubicBezTo>
                    <a:lnTo>
                      <a:pt x="2218376" y="0"/>
                    </a:lnTo>
                    <a:cubicBezTo>
                      <a:pt x="2253634" y="0"/>
                      <a:pt x="2285554" y="14291"/>
                      <a:pt x="2308660" y="3739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8" name="Google Shape;3958;p32"/>
              <p:cNvSpPr/>
              <p:nvPr/>
            </p:nvSpPr>
            <p:spPr>
              <a:xfrm rot="-2827716">
                <a:off x="1232089" y="1286157"/>
                <a:ext cx="2344831" cy="148422"/>
              </a:xfrm>
              <a:custGeom>
                <a:avLst/>
                <a:gdLst/>
                <a:ahLst/>
                <a:cxnLst/>
                <a:rect l="l" t="t" r="r" b="b"/>
                <a:pathLst>
                  <a:path w="2346056" h="148500" extrusionOk="0">
                    <a:moveTo>
                      <a:pt x="2343180" y="6573"/>
                    </a:moveTo>
                    <a:lnTo>
                      <a:pt x="2346056" y="20821"/>
                    </a:lnTo>
                    <a:lnTo>
                      <a:pt x="2346055" y="20820"/>
                    </a:lnTo>
                    <a:cubicBezTo>
                      <a:pt x="2346055" y="91336"/>
                      <a:pt x="2288891" y="148500"/>
                      <a:pt x="2218375" y="148500"/>
                    </a:cubicBezTo>
                    <a:lnTo>
                      <a:pt x="127680" y="148499"/>
                    </a:lnTo>
                    <a:cubicBezTo>
                      <a:pt x="74793" y="148499"/>
                      <a:pt x="29416" y="116344"/>
                      <a:pt x="10034" y="70518"/>
                    </a:cubicBezTo>
                    <a:lnTo>
                      <a:pt x="0" y="20819"/>
                    </a:lnTo>
                    <a:lnTo>
                      <a:pt x="4203" y="0"/>
                    </a:lnTo>
                    <a:lnTo>
                      <a:pt x="11361" y="35454"/>
                    </a:lnTo>
                    <a:cubicBezTo>
                      <a:pt x="30744" y="81280"/>
                      <a:pt x="76120" y="113435"/>
                      <a:pt x="129007" y="113435"/>
                    </a:cubicBezTo>
                    <a:lnTo>
                      <a:pt x="2219702" y="113436"/>
                    </a:lnTo>
                    <a:cubicBezTo>
                      <a:pt x="2272589" y="113436"/>
                      <a:pt x="2317966" y="81282"/>
                      <a:pt x="2337348" y="35455"/>
                    </a:cubicBezTo>
                    <a:lnTo>
                      <a:pt x="2343180" y="6573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59" name="Google Shape;3959;p32"/>
            <p:cNvGrpSpPr/>
            <p:nvPr/>
          </p:nvGrpSpPr>
          <p:grpSpPr>
            <a:xfrm>
              <a:off x="459511" y="835636"/>
              <a:ext cx="3285587" cy="3486900"/>
              <a:chOff x="459511" y="835636"/>
              <a:chExt cx="3285587" cy="3486900"/>
            </a:xfrm>
          </p:grpSpPr>
          <p:sp>
            <p:nvSpPr>
              <p:cNvPr id="3960" name="Google Shape;3960;p32"/>
              <p:cNvSpPr/>
              <p:nvPr/>
            </p:nvSpPr>
            <p:spPr>
              <a:xfrm rot="-2830019">
                <a:off x="-56761" y="2341433"/>
                <a:ext cx="4314245" cy="475306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1" name="Google Shape;3961;p32"/>
              <p:cNvSpPr/>
              <p:nvPr/>
            </p:nvSpPr>
            <p:spPr>
              <a:xfrm rot="-2827716">
                <a:off x="-133745" y="2377546"/>
                <a:ext cx="4311929" cy="261669"/>
              </a:xfrm>
              <a:custGeom>
                <a:avLst/>
                <a:gdLst/>
                <a:ahLst/>
                <a:cxnLst/>
                <a:rect l="l" t="t" r="r" b="b"/>
                <a:pathLst>
                  <a:path w="4314181" h="261806" extrusionOk="0">
                    <a:moveTo>
                      <a:pt x="4244562" y="69619"/>
                    </a:moveTo>
                    <a:cubicBezTo>
                      <a:pt x="4287576" y="112632"/>
                      <a:pt x="4314180" y="172055"/>
                      <a:pt x="4314181" y="237692"/>
                    </a:cubicBezTo>
                    <a:lnTo>
                      <a:pt x="4311749" y="261806"/>
                    </a:lnTo>
                    <a:lnTo>
                      <a:pt x="4308024" y="224853"/>
                    </a:lnTo>
                    <a:cubicBezTo>
                      <a:pt x="4285860" y="116541"/>
                      <a:pt x="4190026" y="35064"/>
                      <a:pt x="4075162" y="35064"/>
                    </a:cubicBezTo>
                    <a:lnTo>
                      <a:pt x="236364" y="35064"/>
                    </a:lnTo>
                    <a:cubicBezTo>
                      <a:pt x="121500" y="35064"/>
                      <a:pt x="25666" y="116541"/>
                      <a:pt x="3502" y="224853"/>
                    </a:cubicBezTo>
                    <a:lnTo>
                      <a:pt x="1104" y="248640"/>
                    </a:lnTo>
                    <a:lnTo>
                      <a:pt x="0" y="237692"/>
                    </a:lnTo>
                    <a:cubicBezTo>
                      <a:pt x="0" y="106419"/>
                      <a:pt x="106418" y="0"/>
                      <a:pt x="237691" y="1"/>
                    </a:cubicBezTo>
                    <a:lnTo>
                      <a:pt x="4076489" y="0"/>
                    </a:lnTo>
                    <a:cubicBezTo>
                      <a:pt x="4142126" y="0"/>
                      <a:pt x="4201548" y="26605"/>
                      <a:pt x="4244562" y="69619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2" name="Google Shape;3962;p32"/>
              <p:cNvSpPr/>
              <p:nvPr/>
            </p:nvSpPr>
            <p:spPr>
              <a:xfrm rot="-2827716">
                <a:off x="26426" y="2519211"/>
                <a:ext cx="4311928" cy="261670"/>
              </a:xfrm>
              <a:custGeom>
                <a:avLst/>
                <a:gdLst/>
                <a:ahLst/>
                <a:cxnLst/>
                <a:rect l="l" t="t" r="r" b="b"/>
                <a:pathLst>
                  <a:path w="4314180" h="261807" extrusionOk="0">
                    <a:moveTo>
                      <a:pt x="4313076" y="13166"/>
                    </a:moveTo>
                    <a:lnTo>
                      <a:pt x="4314180" y="24115"/>
                    </a:lnTo>
                    <a:cubicBezTo>
                      <a:pt x="4314179" y="155388"/>
                      <a:pt x="4207762" y="261806"/>
                      <a:pt x="4076489" y="261807"/>
                    </a:cubicBezTo>
                    <a:lnTo>
                      <a:pt x="237690" y="261806"/>
                    </a:lnTo>
                    <a:cubicBezTo>
                      <a:pt x="106418" y="261807"/>
                      <a:pt x="0" y="155388"/>
                      <a:pt x="0" y="24116"/>
                    </a:cubicBezTo>
                    <a:lnTo>
                      <a:pt x="2431" y="0"/>
                    </a:lnTo>
                    <a:lnTo>
                      <a:pt x="6156" y="36955"/>
                    </a:lnTo>
                    <a:cubicBezTo>
                      <a:pt x="28320" y="145267"/>
                      <a:pt x="124154" y="226743"/>
                      <a:pt x="239018" y="226743"/>
                    </a:cubicBezTo>
                    <a:lnTo>
                      <a:pt x="4077816" y="226743"/>
                    </a:lnTo>
                    <a:cubicBezTo>
                      <a:pt x="4192680" y="226743"/>
                      <a:pt x="4288514" y="145266"/>
                      <a:pt x="4310678" y="36954"/>
                    </a:cubicBezTo>
                    <a:lnTo>
                      <a:pt x="4313076" y="1316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3" name="Google Shape;3963;p32"/>
            <p:cNvGrpSpPr/>
            <p:nvPr/>
          </p:nvGrpSpPr>
          <p:grpSpPr>
            <a:xfrm>
              <a:off x="3267959" y="970321"/>
              <a:ext cx="4398388" cy="4658700"/>
              <a:chOff x="3267959" y="970321"/>
              <a:chExt cx="4398388" cy="4658700"/>
            </a:xfrm>
          </p:grpSpPr>
          <p:sp>
            <p:nvSpPr>
              <p:cNvPr id="3964" name="Google Shape;3964;p32"/>
              <p:cNvSpPr/>
              <p:nvPr/>
            </p:nvSpPr>
            <p:spPr>
              <a:xfrm rot="-2830072">
                <a:off x="2627559" y="2934221"/>
                <a:ext cx="5675200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5" name="Google Shape;3965;p32"/>
              <p:cNvSpPr/>
              <p:nvPr/>
            </p:nvSpPr>
            <p:spPr>
              <a:xfrm rot="-2827716">
                <a:off x="2504074" y="2991429"/>
                <a:ext cx="5672301" cy="389356"/>
              </a:xfrm>
              <a:custGeom>
                <a:avLst/>
                <a:gdLst/>
                <a:ahLst/>
                <a:cxnLst/>
                <a:rect l="l" t="t" r="r" b="b"/>
                <a:pathLst>
                  <a:path w="5675264" h="389559" extrusionOk="0">
                    <a:moveTo>
                      <a:pt x="5568227" y="107035"/>
                    </a:moveTo>
                    <a:cubicBezTo>
                      <a:pt x="5634360" y="173168"/>
                      <a:pt x="5675264" y="264529"/>
                      <a:pt x="5675264" y="365445"/>
                    </a:cubicBezTo>
                    <a:lnTo>
                      <a:pt x="5672833" y="389559"/>
                    </a:lnTo>
                    <a:lnTo>
                      <a:pt x="5666512" y="326858"/>
                    </a:lnTo>
                    <a:cubicBezTo>
                      <a:pt x="5632435" y="160331"/>
                      <a:pt x="5485093" y="35064"/>
                      <a:pt x="5308491" y="35064"/>
                    </a:cubicBezTo>
                    <a:lnTo>
                      <a:pt x="364118" y="35064"/>
                    </a:lnTo>
                    <a:cubicBezTo>
                      <a:pt x="187517" y="35064"/>
                      <a:pt x="40174" y="160331"/>
                      <a:pt x="6098" y="326859"/>
                    </a:cubicBezTo>
                    <a:lnTo>
                      <a:pt x="1104" y="376394"/>
                    </a:lnTo>
                    <a:lnTo>
                      <a:pt x="0" y="365445"/>
                    </a:lnTo>
                    <a:cubicBezTo>
                      <a:pt x="0" y="163615"/>
                      <a:pt x="163615" y="0"/>
                      <a:pt x="365446" y="0"/>
                    </a:cubicBezTo>
                    <a:lnTo>
                      <a:pt x="5309818" y="0"/>
                    </a:lnTo>
                    <a:cubicBezTo>
                      <a:pt x="5410733" y="0"/>
                      <a:pt x="5502095" y="40904"/>
                      <a:pt x="5568227" y="107035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6" name="Google Shape;3966;p32"/>
              <p:cNvSpPr/>
              <p:nvPr/>
            </p:nvSpPr>
            <p:spPr>
              <a:xfrm rot="-2827716">
                <a:off x="2757930" y="3219948"/>
                <a:ext cx="5672301" cy="389357"/>
              </a:xfrm>
              <a:custGeom>
                <a:avLst/>
                <a:gdLst/>
                <a:ahLst/>
                <a:cxnLst/>
                <a:rect l="l" t="t" r="r" b="b"/>
                <a:pathLst>
                  <a:path w="5675264" h="389560" extrusionOk="0">
                    <a:moveTo>
                      <a:pt x="5674160" y="13165"/>
                    </a:moveTo>
                    <a:lnTo>
                      <a:pt x="5675264" y="24114"/>
                    </a:lnTo>
                    <a:cubicBezTo>
                      <a:pt x="5675264" y="225944"/>
                      <a:pt x="5511649" y="389560"/>
                      <a:pt x="5309819" y="389560"/>
                    </a:cubicBezTo>
                    <a:lnTo>
                      <a:pt x="365445" y="389560"/>
                    </a:lnTo>
                    <a:cubicBezTo>
                      <a:pt x="163615" y="389559"/>
                      <a:pt x="0" y="225945"/>
                      <a:pt x="0" y="24115"/>
                    </a:cubicBezTo>
                    <a:lnTo>
                      <a:pt x="2431" y="0"/>
                    </a:lnTo>
                    <a:lnTo>
                      <a:pt x="8752" y="62701"/>
                    </a:lnTo>
                    <a:cubicBezTo>
                      <a:pt x="42828" y="229228"/>
                      <a:pt x="190171" y="354496"/>
                      <a:pt x="366772" y="354496"/>
                    </a:cubicBezTo>
                    <a:lnTo>
                      <a:pt x="5311146" y="354496"/>
                    </a:lnTo>
                    <a:cubicBezTo>
                      <a:pt x="5487748" y="354496"/>
                      <a:pt x="5635090" y="229228"/>
                      <a:pt x="5669166" y="62700"/>
                    </a:cubicBezTo>
                    <a:lnTo>
                      <a:pt x="5674160" y="13165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67" name="Google Shape;3967;p32"/>
            <p:cNvGrpSpPr/>
            <p:nvPr/>
          </p:nvGrpSpPr>
          <p:grpSpPr>
            <a:xfrm>
              <a:off x="5955587" y="1782813"/>
              <a:ext cx="4418674" cy="4680600"/>
              <a:chOff x="5955587" y="1782813"/>
              <a:chExt cx="4418674" cy="4680600"/>
            </a:xfrm>
          </p:grpSpPr>
          <p:sp>
            <p:nvSpPr>
              <p:cNvPr id="3968" name="Google Shape;3968;p32"/>
              <p:cNvSpPr/>
              <p:nvPr/>
            </p:nvSpPr>
            <p:spPr>
              <a:xfrm rot="-2830029">
                <a:off x="5310423" y="3757664"/>
                <a:ext cx="5705129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9" name="Google Shape;3969;p32"/>
              <p:cNvSpPr/>
              <p:nvPr/>
            </p:nvSpPr>
            <p:spPr>
              <a:xfrm rot="-2827716">
                <a:off x="5186938" y="3814894"/>
                <a:ext cx="5702117" cy="389357"/>
              </a:xfrm>
              <a:custGeom>
                <a:avLst/>
                <a:gdLst/>
                <a:ahLst/>
                <a:cxnLst/>
                <a:rect l="l" t="t" r="r" b="b"/>
                <a:pathLst>
                  <a:path w="5705095" h="389560" extrusionOk="0">
                    <a:moveTo>
                      <a:pt x="5598059" y="107036"/>
                    </a:moveTo>
                    <a:cubicBezTo>
                      <a:pt x="5664191" y="173169"/>
                      <a:pt x="5705095" y="264530"/>
                      <a:pt x="5705095" y="365446"/>
                    </a:cubicBezTo>
                    <a:lnTo>
                      <a:pt x="5702664" y="389560"/>
                    </a:lnTo>
                    <a:lnTo>
                      <a:pt x="5696344" y="326859"/>
                    </a:lnTo>
                    <a:cubicBezTo>
                      <a:pt x="5662267" y="160332"/>
                      <a:pt x="5514924" y="35064"/>
                      <a:pt x="5338323" y="35064"/>
                    </a:cubicBezTo>
                    <a:lnTo>
                      <a:pt x="364118" y="35065"/>
                    </a:lnTo>
                    <a:cubicBezTo>
                      <a:pt x="187517" y="35064"/>
                      <a:pt x="40174" y="160332"/>
                      <a:pt x="6098" y="326859"/>
                    </a:cubicBezTo>
                    <a:lnTo>
                      <a:pt x="1104" y="376394"/>
                    </a:lnTo>
                    <a:lnTo>
                      <a:pt x="0" y="365445"/>
                    </a:lnTo>
                    <a:cubicBezTo>
                      <a:pt x="1" y="163616"/>
                      <a:pt x="163615" y="0"/>
                      <a:pt x="365445" y="1"/>
                    </a:cubicBezTo>
                    <a:lnTo>
                      <a:pt x="5339650" y="0"/>
                    </a:lnTo>
                    <a:cubicBezTo>
                      <a:pt x="5440565" y="0"/>
                      <a:pt x="5531927" y="40904"/>
                      <a:pt x="5598059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0" name="Google Shape;3970;p32"/>
              <p:cNvSpPr/>
              <p:nvPr/>
            </p:nvSpPr>
            <p:spPr>
              <a:xfrm rot="-2827716">
                <a:off x="5440794" y="4043414"/>
                <a:ext cx="5702117" cy="389357"/>
              </a:xfrm>
              <a:custGeom>
                <a:avLst/>
                <a:gdLst/>
                <a:ahLst/>
                <a:cxnLst/>
                <a:rect l="l" t="t" r="r" b="b"/>
                <a:pathLst>
                  <a:path w="5705095" h="389560" extrusionOk="0">
                    <a:moveTo>
                      <a:pt x="5703991" y="13166"/>
                    </a:moveTo>
                    <a:lnTo>
                      <a:pt x="5705095" y="24115"/>
                    </a:lnTo>
                    <a:cubicBezTo>
                      <a:pt x="5705095" y="225945"/>
                      <a:pt x="5541480" y="389560"/>
                      <a:pt x="5339650" y="389560"/>
                    </a:cubicBezTo>
                    <a:lnTo>
                      <a:pt x="365445" y="389560"/>
                    </a:lnTo>
                    <a:cubicBezTo>
                      <a:pt x="163615" y="389560"/>
                      <a:pt x="0" y="225945"/>
                      <a:pt x="0" y="24115"/>
                    </a:cubicBezTo>
                    <a:lnTo>
                      <a:pt x="2431" y="0"/>
                    </a:lnTo>
                    <a:lnTo>
                      <a:pt x="8752" y="62702"/>
                    </a:lnTo>
                    <a:cubicBezTo>
                      <a:pt x="42828" y="229229"/>
                      <a:pt x="190170" y="354497"/>
                      <a:pt x="366772" y="354497"/>
                    </a:cubicBezTo>
                    <a:lnTo>
                      <a:pt x="5340977" y="354496"/>
                    </a:lnTo>
                    <a:cubicBezTo>
                      <a:pt x="5517579" y="354496"/>
                      <a:pt x="5664921" y="229229"/>
                      <a:pt x="5698998" y="62701"/>
                    </a:cubicBezTo>
                    <a:lnTo>
                      <a:pt x="5703991" y="1316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1" name="Google Shape;3971;p32"/>
            <p:cNvGrpSpPr/>
            <p:nvPr/>
          </p:nvGrpSpPr>
          <p:grpSpPr>
            <a:xfrm>
              <a:off x="7952172" y="3535170"/>
              <a:ext cx="3086305" cy="3281100"/>
              <a:chOff x="7952172" y="3535170"/>
              <a:chExt cx="3086305" cy="3281100"/>
            </a:xfrm>
          </p:grpSpPr>
          <p:sp>
            <p:nvSpPr>
              <p:cNvPr id="3972" name="Google Shape;3972;p32"/>
              <p:cNvSpPr/>
              <p:nvPr/>
            </p:nvSpPr>
            <p:spPr>
              <a:xfrm rot="-2829986">
                <a:off x="7439577" y="4978085"/>
                <a:ext cx="4107691" cy="39526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3" name="Google Shape;3973;p32"/>
              <p:cNvSpPr/>
              <p:nvPr/>
            </p:nvSpPr>
            <p:spPr>
              <a:xfrm rot="-2827716">
                <a:off x="7376022" y="5008186"/>
                <a:ext cx="4105426" cy="218287"/>
              </a:xfrm>
              <a:custGeom>
                <a:avLst/>
                <a:gdLst/>
                <a:ahLst/>
                <a:cxnLst/>
                <a:rect l="l" t="t" r="r" b="b"/>
                <a:pathLst>
                  <a:path w="4107570" h="218401" extrusionOk="0">
                    <a:moveTo>
                      <a:pt x="4049699" y="57870"/>
                    </a:moveTo>
                    <a:cubicBezTo>
                      <a:pt x="4085455" y="93627"/>
                      <a:pt x="4107570" y="143024"/>
                      <a:pt x="4107570" y="197586"/>
                    </a:cubicBezTo>
                    <a:lnTo>
                      <a:pt x="4107569" y="197586"/>
                    </a:lnTo>
                    <a:lnTo>
                      <a:pt x="4103367" y="218401"/>
                    </a:lnTo>
                    <a:lnTo>
                      <a:pt x="4090716" y="155740"/>
                    </a:lnTo>
                    <a:cubicBezTo>
                      <a:pt x="4060721" y="84823"/>
                      <a:pt x="3990500" y="35063"/>
                      <a:pt x="3908657" y="35064"/>
                    </a:cubicBezTo>
                    <a:lnTo>
                      <a:pt x="196259" y="35063"/>
                    </a:lnTo>
                    <a:cubicBezTo>
                      <a:pt x="114415" y="35064"/>
                      <a:pt x="44195" y="84824"/>
                      <a:pt x="14200" y="155740"/>
                    </a:cubicBezTo>
                    <a:lnTo>
                      <a:pt x="2876" y="211831"/>
                    </a:lnTo>
                    <a:lnTo>
                      <a:pt x="0" y="197585"/>
                    </a:lnTo>
                    <a:lnTo>
                      <a:pt x="0" y="197586"/>
                    </a:lnTo>
                    <a:cubicBezTo>
                      <a:pt x="1" y="88462"/>
                      <a:pt x="88462" y="0"/>
                      <a:pt x="197586" y="0"/>
                    </a:cubicBezTo>
                    <a:lnTo>
                      <a:pt x="3909984" y="0"/>
                    </a:lnTo>
                    <a:cubicBezTo>
                      <a:pt x="3964546" y="0"/>
                      <a:pt x="4013943" y="22115"/>
                      <a:pt x="4049699" y="57870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4" name="Google Shape;3974;p32"/>
              <p:cNvSpPr/>
              <p:nvPr/>
            </p:nvSpPr>
            <p:spPr>
              <a:xfrm rot="-2827716">
                <a:off x="7509199" y="5124823"/>
                <a:ext cx="4105427" cy="218290"/>
              </a:xfrm>
              <a:custGeom>
                <a:avLst/>
                <a:gdLst/>
                <a:ahLst/>
                <a:cxnLst/>
                <a:rect l="l" t="t" r="r" b="b"/>
                <a:pathLst>
                  <a:path w="4107571" h="218404" extrusionOk="0">
                    <a:moveTo>
                      <a:pt x="4104695" y="6570"/>
                    </a:moveTo>
                    <a:lnTo>
                      <a:pt x="4107571" y="20818"/>
                    </a:lnTo>
                    <a:lnTo>
                      <a:pt x="4107569" y="20818"/>
                    </a:lnTo>
                    <a:cubicBezTo>
                      <a:pt x="4107569" y="129942"/>
                      <a:pt x="4019108" y="218404"/>
                      <a:pt x="3909983" y="218404"/>
                    </a:cubicBezTo>
                    <a:lnTo>
                      <a:pt x="197587" y="218403"/>
                    </a:lnTo>
                    <a:cubicBezTo>
                      <a:pt x="88463" y="218403"/>
                      <a:pt x="0" y="129941"/>
                      <a:pt x="0" y="20818"/>
                    </a:cubicBezTo>
                    <a:lnTo>
                      <a:pt x="1" y="20818"/>
                    </a:lnTo>
                    <a:lnTo>
                      <a:pt x="4204" y="0"/>
                    </a:lnTo>
                    <a:lnTo>
                      <a:pt x="16855" y="62664"/>
                    </a:lnTo>
                    <a:cubicBezTo>
                      <a:pt x="46850" y="133580"/>
                      <a:pt x="117071" y="183340"/>
                      <a:pt x="198914" y="183340"/>
                    </a:cubicBezTo>
                    <a:lnTo>
                      <a:pt x="3911311" y="183341"/>
                    </a:lnTo>
                    <a:cubicBezTo>
                      <a:pt x="3993154" y="183341"/>
                      <a:pt x="4063375" y="133581"/>
                      <a:pt x="4093370" y="62664"/>
                    </a:cubicBezTo>
                    <a:lnTo>
                      <a:pt x="4104695" y="6570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5" name="Google Shape;3975;p32"/>
            <p:cNvGrpSpPr/>
            <p:nvPr/>
          </p:nvGrpSpPr>
          <p:grpSpPr>
            <a:xfrm>
              <a:off x="9817792" y="3927025"/>
              <a:ext cx="1631594" cy="1728900"/>
              <a:chOff x="9817792" y="3927025"/>
              <a:chExt cx="1631594" cy="1728900"/>
            </a:xfrm>
          </p:grpSpPr>
          <p:sp>
            <p:nvSpPr>
              <p:cNvPr id="3976" name="Google Shape;3976;p32"/>
              <p:cNvSpPr/>
              <p:nvPr/>
            </p:nvSpPr>
            <p:spPr>
              <a:xfrm rot="-2829923">
                <a:off x="9564967" y="4670579"/>
                <a:ext cx="2133450" cy="24179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7" name="Google Shape;3977;p32"/>
              <p:cNvSpPr/>
              <p:nvPr/>
            </p:nvSpPr>
            <p:spPr>
              <a:xfrm rot="-2827716">
                <a:off x="9528923" y="4687498"/>
                <a:ext cx="2132346" cy="141707"/>
              </a:xfrm>
              <a:custGeom>
                <a:avLst/>
                <a:gdLst/>
                <a:ahLst/>
                <a:cxnLst/>
                <a:rect l="l" t="t" r="r" b="b"/>
                <a:pathLst>
                  <a:path w="2133460" h="141781" extrusionOk="0">
                    <a:moveTo>
                      <a:pt x="2098031" y="35430"/>
                    </a:moveTo>
                    <a:cubicBezTo>
                      <a:pt x="2119921" y="57320"/>
                      <a:pt x="2133460" y="87560"/>
                      <a:pt x="2133460" y="120964"/>
                    </a:cubicBezTo>
                    <a:lnTo>
                      <a:pt x="2133459" y="120963"/>
                    </a:lnTo>
                    <a:lnTo>
                      <a:pt x="2129256" y="141781"/>
                    </a:lnTo>
                    <a:lnTo>
                      <a:pt x="2122627" y="108944"/>
                    </a:lnTo>
                    <a:cubicBezTo>
                      <a:pt x="2104264" y="65527"/>
                      <a:pt x="2061274" y="35064"/>
                      <a:pt x="2011170" y="35065"/>
                    </a:cubicBezTo>
                    <a:lnTo>
                      <a:pt x="119635" y="35064"/>
                    </a:lnTo>
                    <a:cubicBezTo>
                      <a:pt x="69531" y="35064"/>
                      <a:pt x="26542" y="65528"/>
                      <a:pt x="8179" y="108943"/>
                    </a:cubicBezTo>
                    <a:lnTo>
                      <a:pt x="2877" y="135208"/>
                    </a:lnTo>
                    <a:lnTo>
                      <a:pt x="0" y="120963"/>
                    </a:lnTo>
                    <a:lnTo>
                      <a:pt x="9506" y="73880"/>
                    </a:lnTo>
                    <a:cubicBezTo>
                      <a:pt x="27870" y="30464"/>
                      <a:pt x="70859" y="1"/>
                      <a:pt x="120963" y="1"/>
                    </a:cubicBezTo>
                    <a:lnTo>
                      <a:pt x="2012497" y="1"/>
                    </a:lnTo>
                    <a:cubicBezTo>
                      <a:pt x="2045900" y="0"/>
                      <a:pt x="2076141" y="13540"/>
                      <a:pt x="2098031" y="35430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8" name="Google Shape;3978;p32"/>
              <p:cNvSpPr/>
              <p:nvPr/>
            </p:nvSpPr>
            <p:spPr>
              <a:xfrm rot="-2827716">
                <a:off x="9605909" y="4752042"/>
                <a:ext cx="2132346" cy="141708"/>
              </a:xfrm>
              <a:custGeom>
                <a:avLst/>
                <a:gdLst/>
                <a:ahLst/>
                <a:cxnLst/>
                <a:rect l="l" t="t" r="r" b="b"/>
                <a:pathLst>
                  <a:path w="2133460" h="141782" extrusionOk="0">
                    <a:moveTo>
                      <a:pt x="2130583" y="6573"/>
                    </a:moveTo>
                    <a:lnTo>
                      <a:pt x="2133460" y="20820"/>
                    </a:lnTo>
                    <a:lnTo>
                      <a:pt x="2133459" y="20819"/>
                    </a:lnTo>
                    <a:cubicBezTo>
                      <a:pt x="2133459" y="87625"/>
                      <a:pt x="2079303" y="141782"/>
                      <a:pt x="2012495" y="141782"/>
                    </a:cubicBezTo>
                    <a:lnTo>
                      <a:pt x="120963" y="141781"/>
                    </a:lnTo>
                    <a:cubicBezTo>
                      <a:pt x="70859" y="141781"/>
                      <a:pt x="27869" y="111318"/>
                      <a:pt x="9506" y="67902"/>
                    </a:cubicBezTo>
                    <a:lnTo>
                      <a:pt x="0" y="20819"/>
                    </a:lnTo>
                    <a:lnTo>
                      <a:pt x="4204" y="0"/>
                    </a:lnTo>
                    <a:lnTo>
                      <a:pt x="10833" y="32839"/>
                    </a:lnTo>
                    <a:cubicBezTo>
                      <a:pt x="29197" y="76254"/>
                      <a:pt x="72186" y="106718"/>
                      <a:pt x="122290" y="106718"/>
                    </a:cubicBezTo>
                    <a:lnTo>
                      <a:pt x="2013823" y="106719"/>
                    </a:lnTo>
                    <a:cubicBezTo>
                      <a:pt x="2063928" y="106718"/>
                      <a:pt x="2106917" y="76255"/>
                      <a:pt x="2125281" y="32840"/>
                    </a:cubicBezTo>
                    <a:lnTo>
                      <a:pt x="2130583" y="6573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9" name="Google Shape;3979;p32"/>
            <p:cNvGrpSpPr/>
            <p:nvPr/>
          </p:nvGrpSpPr>
          <p:grpSpPr>
            <a:xfrm>
              <a:off x="4808875" y="-111295"/>
              <a:ext cx="4335900" cy="4595400"/>
              <a:chOff x="4808875" y="-111295"/>
              <a:chExt cx="4335900" cy="4595400"/>
            </a:xfrm>
          </p:grpSpPr>
          <p:sp>
            <p:nvSpPr>
              <p:cNvPr id="3980" name="Google Shape;3980;p32"/>
              <p:cNvSpPr/>
              <p:nvPr/>
            </p:nvSpPr>
            <p:spPr>
              <a:xfrm rot="-2829990">
                <a:off x="4182321" y="1820955"/>
                <a:ext cx="5589007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1" name="Google Shape;3981;p32"/>
              <p:cNvSpPr/>
              <p:nvPr/>
            </p:nvSpPr>
            <p:spPr>
              <a:xfrm rot="-2827716">
                <a:off x="4118653" y="1851906"/>
                <a:ext cx="5567509" cy="509926"/>
              </a:xfrm>
              <a:custGeom>
                <a:avLst/>
                <a:gdLst/>
                <a:ahLst/>
                <a:cxnLst/>
                <a:rect l="l" t="t" r="r" b="b"/>
                <a:pathLst>
                  <a:path w="5570417" h="510192" extrusionOk="0">
                    <a:moveTo>
                      <a:pt x="5463381" y="107036"/>
                    </a:moveTo>
                    <a:cubicBezTo>
                      <a:pt x="5529514" y="173169"/>
                      <a:pt x="5570418" y="264531"/>
                      <a:pt x="5570417" y="365446"/>
                    </a:cubicBezTo>
                    <a:cubicBezTo>
                      <a:pt x="5570417" y="415903"/>
                      <a:pt x="5560192" y="463973"/>
                      <a:pt x="5541699" y="507693"/>
                    </a:cubicBezTo>
                    <a:lnTo>
                      <a:pt x="5540342" y="510192"/>
                    </a:lnTo>
                    <a:lnTo>
                      <a:pt x="5551648" y="473773"/>
                    </a:lnTo>
                    <a:cubicBezTo>
                      <a:pt x="5556516" y="449984"/>
                      <a:pt x="5559072" y="425352"/>
                      <a:pt x="5559072" y="400123"/>
                    </a:cubicBezTo>
                    <a:cubicBezTo>
                      <a:pt x="5559072" y="198293"/>
                      <a:pt x="5395458" y="34678"/>
                      <a:pt x="5193627" y="34678"/>
                    </a:cubicBezTo>
                    <a:lnTo>
                      <a:pt x="335369" y="34679"/>
                    </a:lnTo>
                    <a:cubicBezTo>
                      <a:pt x="209226" y="34679"/>
                      <a:pt x="98010" y="98591"/>
                      <a:pt x="32337" y="195800"/>
                    </a:cubicBezTo>
                    <a:lnTo>
                      <a:pt x="0" y="255376"/>
                    </a:lnTo>
                    <a:lnTo>
                      <a:pt x="9988" y="223198"/>
                    </a:lnTo>
                    <a:cubicBezTo>
                      <a:pt x="65466" y="92034"/>
                      <a:pt x="195342" y="1"/>
                      <a:pt x="346714" y="1"/>
                    </a:cubicBezTo>
                    <a:lnTo>
                      <a:pt x="5204973" y="0"/>
                    </a:lnTo>
                    <a:cubicBezTo>
                      <a:pt x="5305888" y="0"/>
                      <a:pt x="5397249" y="40904"/>
                      <a:pt x="5463381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2" name="Google Shape;3982;p32"/>
              <p:cNvSpPr/>
              <p:nvPr/>
            </p:nvSpPr>
            <p:spPr>
              <a:xfrm rot="-2827716">
                <a:off x="4271307" y="2012144"/>
                <a:ext cx="5567509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570417" h="510193" extrusionOk="0">
                    <a:moveTo>
                      <a:pt x="5570417" y="254816"/>
                    </a:moveTo>
                    <a:lnTo>
                      <a:pt x="5560429" y="286995"/>
                    </a:lnTo>
                    <a:cubicBezTo>
                      <a:pt x="5504952" y="418159"/>
                      <a:pt x="5375074" y="510192"/>
                      <a:pt x="5223702" y="510192"/>
                    </a:cubicBezTo>
                    <a:lnTo>
                      <a:pt x="365444" y="510192"/>
                    </a:lnTo>
                    <a:cubicBezTo>
                      <a:pt x="163614" y="510193"/>
                      <a:pt x="0" y="346577"/>
                      <a:pt x="0" y="144747"/>
                    </a:cubicBezTo>
                    <a:cubicBezTo>
                      <a:pt x="0" y="94290"/>
                      <a:pt x="10226" y="46221"/>
                      <a:pt x="28718" y="2500"/>
                    </a:cubicBezTo>
                    <a:lnTo>
                      <a:pt x="30075" y="0"/>
                    </a:lnTo>
                    <a:lnTo>
                      <a:pt x="18769" y="36420"/>
                    </a:lnTo>
                    <a:cubicBezTo>
                      <a:pt x="13902" y="60209"/>
                      <a:pt x="11345" y="84841"/>
                      <a:pt x="11345" y="110069"/>
                    </a:cubicBezTo>
                    <a:cubicBezTo>
                      <a:pt x="11345" y="311900"/>
                      <a:pt x="174959" y="475515"/>
                      <a:pt x="376790" y="475515"/>
                    </a:cubicBezTo>
                    <a:lnTo>
                      <a:pt x="5235047" y="475515"/>
                    </a:lnTo>
                    <a:cubicBezTo>
                      <a:pt x="5361191" y="475514"/>
                      <a:pt x="5472407" y="411603"/>
                      <a:pt x="5538080" y="314393"/>
                    </a:cubicBezTo>
                    <a:lnTo>
                      <a:pt x="5570417" y="25481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3" name="Google Shape;3983;p32"/>
            <p:cNvGrpSpPr/>
            <p:nvPr/>
          </p:nvGrpSpPr>
          <p:grpSpPr>
            <a:xfrm>
              <a:off x="1316031" y="142329"/>
              <a:ext cx="2671800" cy="2839500"/>
              <a:chOff x="1316031" y="142329"/>
              <a:chExt cx="2671800" cy="2839500"/>
            </a:xfrm>
          </p:grpSpPr>
          <p:sp>
            <p:nvSpPr>
              <p:cNvPr id="3984" name="Google Shape;3984;p32"/>
              <p:cNvSpPr/>
              <p:nvPr/>
            </p:nvSpPr>
            <p:spPr>
              <a:xfrm rot="-2830044">
                <a:off x="893477" y="1370600"/>
                <a:ext cx="3516907" cy="38295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5" name="Google Shape;3985;p32"/>
              <p:cNvSpPr/>
              <p:nvPr/>
            </p:nvSpPr>
            <p:spPr>
              <a:xfrm rot="-2827716">
                <a:off x="863305" y="1385770"/>
                <a:ext cx="3505215" cy="274960"/>
              </a:xfrm>
              <a:custGeom>
                <a:avLst/>
                <a:gdLst/>
                <a:ahLst/>
                <a:cxnLst/>
                <a:rect l="l" t="t" r="r" b="b"/>
                <a:pathLst>
                  <a:path w="3507046" h="275104" extrusionOk="0">
                    <a:moveTo>
                      <a:pt x="3450985" y="56062"/>
                    </a:moveTo>
                    <a:cubicBezTo>
                      <a:pt x="3485622" y="90699"/>
                      <a:pt x="3507046" y="138549"/>
                      <a:pt x="3507046" y="191404"/>
                    </a:cubicBezTo>
                    <a:cubicBezTo>
                      <a:pt x="3507046" y="217831"/>
                      <a:pt x="3501690" y="243008"/>
                      <a:pt x="3492004" y="265906"/>
                    </a:cubicBezTo>
                    <a:lnTo>
                      <a:pt x="3485803" y="275104"/>
                    </a:lnTo>
                    <a:lnTo>
                      <a:pt x="3495700" y="226082"/>
                    </a:lnTo>
                    <a:cubicBezTo>
                      <a:pt x="3495701" y="120372"/>
                      <a:pt x="3410007" y="34678"/>
                      <a:pt x="3304298" y="34679"/>
                    </a:cubicBezTo>
                    <a:lnTo>
                      <a:pt x="170160" y="34678"/>
                    </a:lnTo>
                    <a:cubicBezTo>
                      <a:pt x="117306" y="34678"/>
                      <a:pt x="69455" y="56102"/>
                      <a:pt x="34818" y="90739"/>
                    </a:cubicBezTo>
                    <a:lnTo>
                      <a:pt x="0" y="142381"/>
                    </a:lnTo>
                    <a:lnTo>
                      <a:pt x="5144" y="116901"/>
                    </a:lnTo>
                    <a:cubicBezTo>
                      <a:pt x="34200" y="48203"/>
                      <a:pt x="102224" y="1"/>
                      <a:pt x="181506" y="0"/>
                    </a:cubicBezTo>
                    <a:lnTo>
                      <a:pt x="3315643" y="1"/>
                    </a:lnTo>
                    <a:cubicBezTo>
                      <a:pt x="3368497" y="1"/>
                      <a:pt x="3416348" y="21424"/>
                      <a:pt x="3450985" y="56062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6" name="Google Shape;3986;p32"/>
              <p:cNvSpPr/>
              <p:nvPr/>
            </p:nvSpPr>
            <p:spPr>
              <a:xfrm rot="-2827716">
                <a:off x="939100" y="1462710"/>
                <a:ext cx="3505215" cy="274959"/>
              </a:xfrm>
              <a:custGeom>
                <a:avLst/>
                <a:gdLst/>
                <a:ahLst/>
                <a:cxnLst/>
                <a:rect l="l" t="t" r="r" b="b"/>
                <a:pathLst>
                  <a:path w="3507046" h="275103" extrusionOk="0">
                    <a:moveTo>
                      <a:pt x="3507046" y="132723"/>
                    </a:moveTo>
                    <a:lnTo>
                      <a:pt x="3501902" y="158203"/>
                    </a:lnTo>
                    <a:cubicBezTo>
                      <a:pt x="3472846" y="226900"/>
                      <a:pt x="3404822" y="275103"/>
                      <a:pt x="3325540" y="275103"/>
                    </a:cubicBezTo>
                    <a:lnTo>
                      <a:pt x="191404" y="275103"/>
                    </a:lnTo>
                    <a:cubicBezTo>
                      <a:pt x="85694" y="275103"/>
                      <a:pt x="0" y="189409"/>
                      <a:pt x="0" y="83700"/>
                    </a:cubicBezTo>
                    <a:cubicBezTo>
                      <a:pt x="0" y="57272"/>
                      <a:pt x="5356" y="32096"/>
                      <a:pt x="15042" y="9197"/>
                    </a:cubicBezTo>
                    <a:lnTo>
                      <a:pt x="21243" y="0"/>
                    </a:lnTo>
                    <a:lnTo>
                      <a:pt x="11346" y="49022"/>
                    </a:lnTo>
                    <a:cubicBezTo>
                      <a:pt x="11345" y="154732"/>
                      <a:pt x="97039" y="240425"/>
                      <a:pt x="202749" y="240426"/>
                    </a:cubicBezTo>
                    <a:lnTo>
                      <a:pt x="3336885" y="240426"/>
                    </a:lnTo>
                    <a:cubicBezTo>
                      <a:pt x="3389740" y="240426"/>
                      <a:pt x="3437591" y="219002"/>
                      <a:pt x="3472228" y="184365"/>
                    </a:cubicBezTo>
                    <a:lnTo>
                      <a:pt x="3507046" y="132723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7" name="Google Shape;3987;p32"/>
            <p:cNvGrpSpPr/>
            <p:nvPr/>
          </p:nvGrpSpPr>
          <p:grpSpPr>
            <a:xfrm>
              <a:off x="5624194" y="350969"/>
              <a:ext cx="4465200" cy="4734600"/>
              <a:chOff x="5624194" y="350969"/>
              <a:chExt cx="4465200" cy="4734600"/>
            </a:xfrm>
          </p:grpSpPr>
          <p:sp>
            <p:nvSpPr>
              <p:cNvPr id="3988" name="Google Shape;3988;p32"/>
              <p:cNvSpPr/>
              <p:nvPr/>
            </p:nvSpPr>
            <p:spPr>
              <a:xfrm rot="-2829881">
                <a:off x="4967296" y="2352819"/>
                <a:ext cx="5778994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9" name="Google Shape;3989;p32"/>
              <p:cNvSpPr/>
              <p:nvPr/>
            </p:nvSpPr>
            <p:spPr>
              <a:xfrm rot="-2827716">
                <a:off x="4903645" y="2383838"/>
                <a:ext cx="5757263" cy="509928"/>
              </a:xfrm>
              <a:custGeom>
                <a:avLst/>
                <a:gdLst/>
                <a:ahLst/>
                <a:cxnLst/>
                <a:rect l="l" t="t" r="r" b="b"/>
                <a:pathLst>
                  <a:path w="5760270" h="510194" extrusionOk="0">
                    <a:moveTo>
                      <a:pt x="5653234" y="107036"/>
                    </a:moveTo>
                    <a:cubicBezTo>
                      <a:pt x="5719367" y="173169"/>
                      <a:pt x="5760270" y="264529"/>
                      <a:pt x="5760270" y="365445"/>
                    </a:cubicBezTo>
                    <a:cubicBezTo>
                      <a:pt x="5760270" y="415902"/>
                      <a:pt x="5750045" y="463972"/>
                      <a:pt x="5731553" y="507693"/>
                    </a:cubicBezTo>
                    <a:lnTo>
                      <a:pt x="5730195" y="510194"/>
                    </a:lnTo>
                    <a:lnTo>
                      <a:pt x="5741501" y="473772"/>
                    </a:lnTo>
                    <a:cubicBezTo>
                      <a:pt x="5746369" y="449983"/>
                      <a:pt x="5748925" y="425351"/>
                      <a:pt x="5748925" y="400122"/>
                    </a:cubicBezTo>
                    <a:cubicBezTo>
                      <a:pt x="5748925" y="198292"/>
                      <a:pt x="5585310" y="34678"/>
                      <a:pt x="5383480" y="34678"/>
                    </a:cubicBezTo>
                    <a:lnTo>
                      <a:pt x="335370" y="34678"/>
                    </a:lnTo>
                    <a:cubicBezTo>
                      <a:pt x="209227" y="34679"/>
                      <a:pt x="98010" y="98590"/>
                      <a:pt x="32337" y="195800"/>
                    </a:cubicBezTo>
                    <a:lnTo>
                      <a:pt x="0" y="255377"/>
                    </a:lnTo>
                    <a:lnTo>
                      <a:pt x="9989" y="223198"/>
                    </a:lnTo>
                    <a:cubicBezTo>
                      <a:pt x="65466" y="92034"/>
                      <a:pt x="195343" y="1"/>
                      <a:pt x="346716" y="1"/>
                    </a:cubicBezTo>
                    <a:lnTo>
                      <a:pt x="5394825" y="0"/>
                    </a:lnTo>
                    <a:cubicBezTo>
                      <a:pt x="5495740" y="0"/>
                      <a:pt x="5587102" y="40904"/>
                      <a:pt x="5653234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0" name="Google Shape;3990;p32"/>
              <p:cNvSpPr/>
              <p:nvPr/>
            </p:nvSpPr>
            <p:spPr>
              <a:xfrm rot="-2827716">
                <a:off x="5056297" y="2544077"/>
                <a:ext cx="5757263" cy="509925"/>
              </a:xfrm>
              <a:custGeom>
                <a:avLst/>
                <a:gdLst/>
                <a:ahLst/>
                <a:cxnLst/>
                <a:rect l="l" t="t" r="r" b="b"/>
                <a:pathLst>
                  <a:path w="5760270" h="510191" extrusionOk="0">
                    <a:moveTo>
                      <a:pt x="5760270" y="254817"/>
                    </a:moveTo>
                    <a:lnTo>
                      <a:pt x="5750282" y="286994"/>
                    </a:lnTo>
                    <a:cubicBezTo>
                      <a:pt x="5694805" y="418157"/>
                      <a:pt x="5564928" y="510191"/>
                      <a:pt x="5413556" y="510191"/>
                    </a:cubicBezTo>
                    <a:lnTo>
                      <a:pt x="365446" y="510191"/>
                    </a:lnTo>
                    <a:cubicBezTo>
                      <a:pt x="163615" y="510191"/>
                      <a:pt x="0" y="346576"/>
                      <a:pt x="0" y="144746"/>
                    </a:cubicBezTo>
                    <a:cubicBezTo>
                      <a:pt x="0" y="94289"/>
                      <a:pt x="10226" y="46220"/>
                      <a:pt x="28719" y="2499"/>
                    </a:cubicBezTo>
                    <a:lnTo>
                      <a:pt x="30075" y="0"/>
                    </a:lnTo>
                    <a:lnTo>
                      <a:pt x="18770" y="36419"/>
                    </a:lnTo>
                    <a:cubicBezTo>
                      <a:pt x="13902" y="60208"/>
                      <a:pt x="11345" y="84840"/>
                      <a:pt x="11345" y="110069"/>
                    </a:cubicBezTo>
                    <a:cubicBezTo>
                      <a:pt x="11345" y="311899"/>
                      <a:pt x="174961" y="475514"/>
                      <a:pt x="376791" y="475513"/>
                    </a:cubicBezTo>
                    <a:lnTo>
                      <a:pt x="5424901" y="475513"/>
                    </a:lnTo>
                    <a:cubicBezTo>
                      <a:pt x="5551044" y="475513"/>
                      <a:pt x="5662261" y="411601"/>
                      <a:pt x="5727934" y="314392"/>
                    </a:cubicBezTo>
                    <a:lnTo>
                      <a:pt x="5760270" y="254817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91" name="Google Shape;3991;p32"/>
            <p:cNvGrpSpPr/>
            <p:nvPr/>
          </p:nvGrpSpPr>
          <p:grpSpPr>
            <a:xfrm>
              <a:off x="949298" y="529687"/>
              <a:ext cx="4532700" cy="4800900"/>
              <a:chOff x="949298" y="529687"/>
              <a:chExt cx="4532700" cy="4800900"/>
            </a:xfrm>
          </p:grpSpPr>
          <p:sp>
            <p:nvSpPr>
              <p:cNvPr id="3992" name="Google Shape;3992;p32"/>
              <p:cNvSpPr/>
              <p:nvPr/>
            </p:nvSpPr>
            <p:spPr>
              <a:xfrm rot="-2829942">
                <a:off x="310652" y="2532850"/>
                <a:ext cx="5809992" cy="7945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3" name="Google Shape;3993;p32"/>
              <p:cNvSpPr/>
              <p:nvPr/>
            </p:nvSpPr>
            <p:spPr>
              <a:xfrm rot="-2827716">
                <a:off x="242082" y="2566031"/>
                <a:ext cx="5785735" cy="554090"/>
              </a:xfrm>
              <a:custGeom>
                <a:avLst/>
                <a:gdLst/>
                <a:ahLst/>
                <a:cxnLst/>
                <a:rect l="l" t="t" r="r" b="b"/>
                <a:pathLst>
                  <a:path w="5788757" h="554379" extrusionOk="0">
                    <a:moveTo>
                      <a:pt x="5672404" y="116353"/>
                    </a:moveTo>
                    <a:cubicBezTo>
                      <a:pt x="5744292" y="188242"/>
                      <a:pt x="5788757" y="287555"/>
                      <a:pt x="5788757" y="397253"/>
                    </a:cubicBezTo>
                    <a:cubicBezTo>
                      <a:pt x="5788757" y="452102"/>
                      <a:pt x="5777641" y="504354"/>
                      <a:pt x="5757539" y="551881"/>
                    </a:cubicBezTo>
                    <a:lnTo>
                      <a:pt x="5756183" y="554379"/>
                    </a:lnTo>
                    <a:lnTo>
                      <a:pt x="5769341" y="511991"/>
                    </a:lnTo>
                    <a:cubicBezTo>
                      <a:pt x="5774633" y="486130"/>
                      <a:pt x="5777412" y="459355"/>
                      <a:pt x="5777412" y="431930"/>
                    </a:cubicBezTo>
                    <a:cubicBezTo>
                      <a:pt x="5777411" y="212534"/>
                      <a:pt x="5599556" y="34679"/>
                      <a:pt x="5380160" y="34678"/>
                    </a:cubicBezTo>
                    <a:lnTo>
                      <a:pt x="364678" y="34678"/>
                    </a:lnTo>
                    <a:cubicBezTo>
                      <a:pt x="227556" y="34678"/>
                      <a:pt x="106659" y="104154"/>
                      <a:pt x="35270" y="209823"/>
                    </a:cubicBezTo>
                    <a:lnTo>
                      <a:pt x="0" y="274803"/>
                    </a:lnTo>
                    <a:lnTo>
                      <a:pt x="9989" y="242624"/>
                    </a:lnTo>
                    <a:cubicBezTo>
                      <a:pt x="70295" y="100045"/>
                      <a:pt x="211476" y="1"/>
                      <a:pt x="376023" y="1"/>
                    </a:cubicBezTo>
                    <a:lnTo>
                      <a:pt x="5391505" y="0"/>
                    </a:lnTo>
                    <a:cubicBezTo>
                      <a:pt x="5501203" y="1"/>
                      <a:pt x="5600515" y="44465"/>
                      <a:pt x="5672404" y="116353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4" name="Google Shape;3994;p32"/>
              <p:cNvSpPr/>
              <p:nvPr/>
            </p:nvSpPr>
            <p:spPr>
              <a:xfrm rot="-2827716">
                <a:off x="407282" y="2741308"/>
                <a:ext cx="5785735" cy="554091"/>
              </a:xfrm>
              <a:custGeom>
                <a:avLst/>
                <a:gdLst/>
                <a:ahLst/>
                <a:cxnLst/>
                <a:rect l="l" t="t" r="r" b="b"/>
                <a:pathLst>
                  <a:path w="5788757" h="554380" extrusionOk="0">
                    <a:moveTo>
                      <a:pt x="5788757" y="279576"/>
                    </a:moveTo>
                    <a:lnTo>
                      <a:pt x="5778768" y="311755"/>
                    </a:lnTo>
                    <a:cubicBezTo>
                      <a:pt x="5718461" y="454335"/>
                      <a:pt x="5577281" y="554379"/>
                      <a:pt x="5412734" y="554380"/>
                    </a:cubicBezTo>
                    <a:lnTo>
                      <a:pt x="397252" y="554379"/>
                    </a:lnTo>
                    <a:cubicBezTo>
                      <a:pt x="177856" y="554380"/>
                      <a:pt x="0" y="376524"/>
                      <a:pt x="0" y="157127"/>
                    </a:cubicBezTo>
                    <a:cubicBezTo>
                      <a:pt x="0" y="102278"/>
                      <a:pt x="11116" y="50026"/>
                      <a:pt x="31218" y="2499"/>
                    </a:cubicBezTo>
                    <a:lnTo>
                      <a:pt x="32574" y="0"/>
                    </a:lnTo>
                    <a:lnTo>
                      <a:pt x="19416" y="42389"/>
                    </a:lnTo>
                    <a:cubicBezTo>
                      <a:pt x="14124" y="68250"/>
                      <a:pt x="11345" y="95025"/>
                      <a:pt x="11345" y="122449"/>
                    </a:cubicBezTo>
                    <a:cubicBezTo>
                      <a:pt x="11345" y="341846"/>
                      <a:pt x="189201" y="519702"/>
                      <a:pt x="408598" y="519702"/>
                    </a:cubicBezTo>
                    <a:lnTo>
                      <a:pt x="5424079" y="519702"/>
                    </a:lnTo>
                    <a:cubicBezTo>
                      <a:pt x="5561201" y="519702"/>
                      <a:pt x="5682097" y="450227"/>
                      <a:pt x="5753486" y="344557"/>
                    </a:cubicBezTo>
                    <a:lnTo>
                      <a:pt x="5788757" y="279576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95" name="Google Shape;3995;p32"/>
            <p:cNvGrpSpPr/>
            <p:nvPr/>
          </p:nvGrpSpPr>
          <p:grpSpPr>
            <a:xfrm>
              <a:off x="2032969" y="864182"/>
              <a:ext cx="4314900" cy="4572900"/>
              <a:chOff x="2032969" y="864182"/>
              <a:chExt cx="4314900" cy="4572900"/>
            </a:xfrm>
          </p:grpSpPr>
          <p:sp>
            <p:nvSpPr>
              <p:cNvPr id="3996" name="Google Shape;3996;p32"/>
              <p:cNvSpPr/>
              <p:nvPr/>
            </p:nvSpPr>
            <p:spPr>
              <a:xfrm rot="-2830053">
                <a:off x="1411304" y="2785182"/>
                <a:ext cx="5558230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7" name="Google Shape;3997;p32"/>
              <p:cNvSpPr/>
              <p:nvPr/>
            </p:nvSpPr>
            <p:spPr>
              <a:xfrm rot="-2827716">
                <a:off x="1347693" y="2816223"/>
                <a:ext cx="5536567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539459" h="510193" extrusionOk="0">
                    <a:moveTo>
                      <a:pt x="5432423" y="107037"/>
                    </a:moveTo>
                    <a:cubicBezTo>
                      <a:pt x="5498556" y="173170"/>
                      <a:pt x="5539459" y="264531"/>
                      <a:pt x="5539459" y="365446"/>
                    </a:cubicBezTo>
                    <a:cubicBezTo>
                      <a:pt x="5539459" y="415903"/>
                      <a:pt x="5529233" y="463972"/>
                      <a:pt x="5510741" y="507694"/>
                    </a:cubicBezTo>
                    <a:lnTo>
                      <a:pt x="5509384" y="510193"/>
                    </a:lnTo>
                    <a:lnTo>
                      <a:pt x="5520689" y="473773"/>
                    </a:lnTo>
                    <a:cubicBezTo>
                      <a:pt x="5525558" y="449984"/>
                      <a:pt x="5528114" y="425352"/>
                      <a:pt x="5528114" y="400124"/>
                    </a:cubicBezTo>
                    <a:cubicBezTo>
                      <a:pt x="5528114" y="198293"/>
                      <a:pt x="5364500" y="34678"/>
                      <a:pt x="5162669" y="34678"/>
                    </a:cubicBezTo>
                    <a:lnTo>
                      <a:pt x="335370" y="34678"/>
                    </a:lnTo>
                    <a:cubicBezTo>
                      <a:pt x="209226" y="34678"/>
                      <a:pt x="98010" y="98590"/>
                      <a:pt x="32337" y="195800"/>
                    </a:cubicBezTo>
                    <a:lnTo>
                      <a:pt x="0" y="255375"/>
                    </a:lnTo>
                    <a:lnTo>
                      <a:pt x="9988" y="223198"/>
                    </a:lnTo>
                    <a:cubicBezTo>
                      <a:pt x="65466" y="92034"/>
                      <a:pt x="195342" y="1"/>
                      <a:pt x="346715" y="0"/>
                    </a:cubicBezTo>
                    <a:lnTo>
                      <a:pt x="5174015" y="1"/>
                    </a:lnTo>
                    <a:cubicBezTo>
                      <a:pt x="5274930" y="1"/>
                      <a:pt x="5366291" y="40905"/>
                      <a:pt x="5432423" y="107037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8" name="Google Shape;3998;p32"/>
              <p:cNvSpPr/>
              <p:nvPr/>
            </p:nvSpPr>
            <p:spPr>
              <a:xfrm rot="-2827716">
                <a:off x="1500345" y="2976459"/>
                <a:ext cx="5536567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539459" h="510193" extrusionOk="0">
                    <a:moveTo>
                      <a:pt x="5539459" y="254818"/>
                    </a:moveTo>
                    <a:lnTo>
                      <a:pt x="5529471" y="286996"/>
                    </a:lnTo>
                    <a:cubicBezTo>
                      <a:pt x="5473993" y="418159"/>
                      <a:pt x="5344117" y="510193"/>
                      <a:pt x="5192744" y="510193"/>
                    </a:cubicBezTo>
                    <a:lnTo>
                      <a:pt x="365445" y="510193"/>
                    </a:lnTo>
                    <a:cubicBezTo>
                      <a:pt x="163616" y="510193"/>
                      <a:pt x="0" y="346578"/>
                      <a:pt x="0" y="144749"/>
                    </a:cubicBezTo>
                    <a:cubicBezTo>
                      <a:pt x="0" y="94291"/>
                      <a:pt x="10226" y="46222"/>
                      <a:pt x="28718" y="2500"/>
                    </a:cubicBezTo>
                    <a:lnTo>
                      <a:pt x="30075" y="0"/>
                    </a:lnTo>
                    <a:lnTo>
                      <a:pt x="18770" y="36421"/>
                    </a:lnTo>
                    <a:cubicBezTo>
                      <a:pt x="13902" y="60210"/>
                      <a:pt x="11345" y="84842"/>
                      <a:pt x="11345" y="110071"/>
                    </a:cubicBezTo>
                    <a:cubicBezTo>
                      <a:pt x="11345" y="311900"/>
                      <a:pt x="174961" y="475516"/>
                      <a:pt x="376790" y="475515"/>
                    </a:cubicBezTo>
                    <a:lnTo>
                      <a:pt x="5204090" y="475515"/>
                    </a:lnTo>
                    <a:cubicBezTo>
                      <a:pt x="5330233" y="475515"/>
                      <a:pt x="5441449" y="411603"/>
                      <a:pt x="5507122" y="314394"/>
                    </a:cubicBezTo>
                    <a:lnTo>
                      <a:pt x="5539459" y="254818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99" name="Google Shape;3999;p32"/>
            <p:cNvGrpSpPr/>
            <p:nvPr/>
          </p:nvGrpSpPr>
          <p:grpSpPr>
            <a:xfrm>
              <a:off x="5255762" y="2121228"/>
              <a:ext cx="4399200" cy="4663500"/>
              <a:chOff x="5255762" y="2121228"/>
              <a:chExt cx="4399200" cy="4663500"/>
            </a:xfrm>
          </p:grpSpPr>
          <p:sp>
            <p:nvSpPr>
              <p:cNvPr id="4000" name="Google Shape;4000;p32"/>
              <p:cNvSpPr/>
              <p:nvPr/>
            </p:nvSpPr>
            <p:spPr>
              <a:xfrm rot="-2829916">
                <a:off x="4614371" y="4087528"/>
                <a:ext cx="5681983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1" name="Google Shape;4001;p32"/>
              <p:cNvSpPr/>
              <p:nvPr/>
            </p:nvSpPr>
            <p:spPr>
              <a:xfrm rot="-2827716">
                <a:off x="4550710" y="4118522"/>
                <a:ext cx="5660315" cy="509927"/>
              </a:xfrm>
              <a:custGeom>
                <a:avLst/>
                <a:gdLst/>
                <a:ahLst/>
                <a:cxnLst/>
                <a:rect l="l" t="t" r="r" b="b"/>
                <a:pathLst>
                  <a:path w="5663271" h="510193" extrusionOk="0">
                    <a:moveTo>
                      <a:pt x="5556235" y="107036"/>
                    </a:moveTo>
                    <a:cubicBezTo>
                      <a:pt x="5622367" y="173169"/>
                      <a:pt x="5663271" y="264530"/>
                      <a:pt x="5663271" y="365444"/>
                    </a:cubicBezTo>
                    <a:cubicBezTo>
                      <a:pt x="5663271" y="415902"/>
                      <a:pt x="5653045" y="463971"/>
                      <a:pt x="5634553" y="507693"/>
                    </a:cubicBezTo>
                    <a:lnTo>
                      <a:pt x="5633195" y="510193"/>
                    </a:lnTo>
                    <a:lnTo>
                      <a:pt x="5644501" y="473772"/>
                    </a:lnTo>
                    <a:cubicBezTo>
                      <a:pt x="5649369" y="449982"/>
                      <a:pt x="5651925" y="425351"/>
                      <a:pt x="5651925" y="400122"/>
                    </a:cubicBezTo>
                    <a:cubicBezTo>
                      <a:pt x="5651926" y="198292"/>
                      <a:pt x="5488311" y="34678"/>
                      <a:pt x="5286481" y="34677"/>
                    </a:cubicBezTo>
                    <a:lnTo>
                      <a:pt x="335370" y="34677"/>
                    </a:lnTo>
                    <a:cubicBezTo>
                      <a:pt x="209226" y="34677"/>
                      <a:pt x="98010" y="98589"/>
                      <a:pt x="32337" y="195798"/>
                    </a:cubicBezTo>
                    <a:lnTo>
                      <a:pt x="0" y="255374"/>
                    </a:lnTo>
                    <a:lnTo>
                      <a:pt x="9988" y="223197"/>
                    </a:lnTo>
                    <a:cubicBezTo>
                      <a:pt x="65466" y="92033"/>
                      <a:pt x="195343" y="-1"/>
                      <a:pt x="346715" y="0"/>
                    </a:cubicBezTo>
                    <a:lnTo>
                      <a:pt x="5297827" y="0"/>
                    </a:lnTo>
                    <a:cubicBezTo>
                      <a:pt x="5398741" y="0"/>
                      <a:pt x="5490103" y="40904"/>
                      <a:pt x="5556235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2" name="Google Shape;4002;p32"/>
              <p:cNvSpPr/>
              <p:nvPr/>
            </p:nvSpPr>
            <p:spPr>
              <a:xfrm rot="-2827716">
                <a:off x="4703362" y="4278757"/>
                <a:ext cx="5660314" cy="509928"/>
              </a:xfrm>
              <a:custGeom>
                <a:avLst/>
                <a:gdLst/>
                <a:ahLst/>
                <a:cxnLst/>
                <a:rect l="l" t="t" r="r" b="b"/>
                <a:pathLst>
                  <a:path w="5663270" h="510194" extrusionOk="0">
                    <a:moveTo>
                      <a:pt x="5663270" y="254819"/>
                    </a:moveTo>
                    <a:lnTo>
                      <a:pt x="5653283" y="286996"/>
                    </a:lnTo>
                    <a:cubicBezTo>
                      <a:pt x="5597805" y="418160"/>
                      <a:pt x="5467928" y="510193"/>
                      <a:pt x="5316556" y="510193"/>
                    </a:cubicBezTo>
                    <a:lnTo>
                      <a:pt x="365445" y="510194"/>
                    </a:lnTo>
                    <a:cubicBezTo>
                      <a:pt x="163615" y="510194"/>
                      <a:pt x="0" y="346579"/>
                      <a:pt x="0" y="144749"/>
                    </a:cubicBezTo>
                    <a:cubicBezTo>
                      <a:pt x="0" y="94291"/>
                      <a:pt x="10226" y="46222"/>
                      <a:pt x="28718" y="2501"/>
                    </a:cubicBezTo>
                    <a:lnTo>
                      <a:pt x="30075" y="0"/>
                    </a:lnTo>
                    <a:lnTo>
                      <a:pt x="18770" y="36421"/>
                    </a:lnTo>
                    <a:cubicBezTo>
                      <a:pt x="13901" y="60210"/>
                      <a:pt x="11345" y="84843"/>
                      <a:pt x="11345" y="110071"/>
                    </a:cubicBezTo>
                    <a:cubicBezTo>
                      <a:pt x="11345" y="311901"/>
                      <a:pt x="174960" y="475516"/>
                      <a:pt x="376790" y="475516"/>
                    </a:cubicBezTo>
                    <a:lnTo>
                      <a:pt x="5327901" y="475516"/>
                    </a:lnTo>
                    <a:cubicBezTo>
                      <a:pt x="5454045" y="475516"/>
                      <a:pt x="5565261" y="411604"/>
                      <a:pt x="5630934" y="314394"/>
                    </a:cubicBezTo>
                    <a:lnTo>
                      <a:pt x="5663270" y="254819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3" name="Google Shape;4003;p32"/>
            <p:cNvGrpSpPr/>
            <p:nvPr/>
          </p:nvGrpSpPr>
          <p:grpSpPr>
            <a:xfrm>
              <a:off x="7086948" y="2711938"/>
              <a:ext cx="3990300" cy="4222800"/>
              <a:chOff x="7086948" y="2711938"/>
              <a:chExt cx="3990300" cy="4222800"/>
            </a:xfrm>
          </p:grpSpPr>
          <p:sp>
            <p:nvSpPr>
              <p:cNvPr id="4004" name="Google Shape;4004;p32"/>
              <p:cNvSpPr/>
              <p:nvPr/>
            </p:nvSpPr>
            <p:spPr>
              <a:xfrm rot="-2830071">
                <a:off x="6541696" y="4457889"/>
                <a:ext cx="5080804" cy="730899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52400" dist="63500" dir="2700000" algn="tl" rotWithShape="0">
                  <a:srgbClr val="000000">
                    <a:alpha val="2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5" name="Google Shape;4005;p32"/>
              <p:cNvSpPr/>
              <p:nvPr/>
            </p:nvSpPr>
            <p:spPr>
              <a:xfrm rot="-2827716">
                <a:off x="6477943" y="4488751"/>
                <a:ext cx="5059349" cy="509926"/>
              </a:xfrm>
              <a:custGeom>
                <a:avLst/>
                <a:gdLst/>
                <a:ahLst/>
                <a:cxnLst/>
                <a:rect l="l" t="t" r="r" b="b"/>
                <a:pathLst>
                  <a:path w="5061991" h="510192" extrusionOk="0">
                    <a:moveTo>
                      <a:pt x="4954955" y="107036"/>
                    </a:moveTo>
                    <a:cubicBezTo>
                      <a:pt x="5021087" y="173169"/>
                      <a:pt x="5061991" y="264531"/>
                      <a:pt x="5061991" y="365445"/>
                    </a:cubicBezTo>
                    <a:cubicBezTo>
                      <a:pt x="5061991" y="415903"/>
                      <a:pt x="5051765" y="463972"/>
                      <a:pt x="5033272" y="507693"/>
                    </a:cubicBezTo>
                    <a:lnTo>
                      <a:pt x="5031916" y="510192"/>
                    </a:lnTo>
                    <a:lnTo>
                      <a:pt x="5043221" y="473773"/>
                    </a:lnTo>
                    <a:cubicBezTo>
                      <a:pt x="5048089" y="449983"/>
                      <a:pt x="5050646" y="425352"/>
                      <a:pt x="5050646" y="400123"/>
                    </a:cubicBezTo>
                    <a:cubicBezTo>
                      <a:pt x="5050646" y="198293"/>
                      <a:pt x="4887031" y="34678"/>
                      <a:pt x="4685200" y="34678"/>
                    </a:cubicBezTo>
                    <a:lnTo>
                      <a:pt x="335370" y="34678"/>
                    </a:lnTo>
                    <a:cubicBezTo>
                      <a:pt x="209226" y="34678"/>
                      <a:pt x="98010" y="98590"/>
                      <a:pt x="32336" y="195799"/>
                    </a:cubicBezTo>
                    <a:lnTo>
                      <a:pt x="0" y="255374"/>
                    </a:lnTo>
                    <a:lnTo>
                      <a:pt x="9988" y="223197"/>
                    </a:lnTo>
                    <a:cubicBezTo>
                      <a:pt x="65466" y="92034"/>
                      <a:pt x="195342" y="0"/>
                      <a:pt x="346715" y="0"/>
                    </a:cubicBezTo>
                    <a:lnTo>
                      <a:pt x="4696545" y="1"/>
                    </a:lnTo>
                    <a:cubicBezTo>
                      <a:pt x="4797461" y="1"/>
                      <a:pt x="4888822" y="40904"/>
                      <a:pt x="4954955" y="10703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6" name="Google Shape;4006;p32"/>
              <p:cNvSpPr/>
              <p:nvPr/>
            </p:nvSpPr>
            <p:spPr>
              <a:xfrm rot="-2827716">
                <a:off x="6630593" y="4648986"/>
                <a:ext cx="5059350" cy="509928"/>
              </a:xfrm>
              <a:custGeom>
                <a:avLst/>
                <a:gdLst/>
                <a:ahLst/>
                <a:cxnLst/>
                <a:rect l="l" t="t" r="r" b="b"/>
                <a:pathLst>
                  <a:path w="5061992" h="510194" extrusionOk="0">
                    <a:moveTo>
                      <a:pt x="5061992" y="254818"/>
                    </a:moveTo>
                    <a:lnTo>
                      <a:pt x="5052003" y="286996"/>
                    </a:lnTo>
                    <a:cubicBezTo>
                      <a:pt x="4996525" y="418160"/>
                      <a:pt x="4866649" y="510193"/>
                      <a:pt x="4715276" y="510194"/>
                    </a:cubicBezTo>
                    <a:lnTo>
                      <a:pt x="365445" y="510194"/>
                    </a:lnTo>
                    <a:cubicBezTo>
                      <a:pt x="163616" y="510194"/>
                      <a:pt x="0" y="346579"/>
                      <a:pt x="1" y="144749"/>
                    </a:cubicBezTo>
                    <a:cubicBezTo>
                      <a:pt x="1" y="94292"/>
                      <a:pt x="10227" y="46223"/>
                      <a:pt x="28719" y="2501"/>
                    </a:cubicBezTo>
                    <a:lnTo>
                      <a:pt x="30076" y="0"/>
                    </a:lnTo>
                    <a:lnTo>
                      <a:pt x="18771" y="36422"/>
                    </a:lnTo>
                    <a:cubicBezTo>
                      <a:pt x="13902" y="60211"/>
                      <a:pt x="11346" y="84843"/>
                      <a:pt x="11346" y="110072"/>
                    </a:cubicBezTo>
                    <a:cubicBezTo>
                      <a:pt x="11345" y="311901"/>
                      <a:pt x="174961" y="475517"/>
                      <a:pt x="376790" y="475516"/>
                    </a:cubicBezTo>
                    <a:lnTo>
                      <a:pt x="4726622" y="475516"/>
                    </a:lnTo>
                    <a:cubicBezTo>
                      <a:pt x="4852765" y="475516"/>
                      <a:pt x="4963982" y="411604"/>
                      <a:pt x="5029655" y="314395"/>
                    </a:cubicBezTo>
                    <a:lnTo>
                      <a:pt x="5061992" y="254818"/>
                    </a:lnTo>
                    <a:close/>
                  </a:path>
                </a:pathLst>
              </a:custGeom>
              <a:solidFill>
                <a:srgbClr val="0C0C0C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7" name="Google Shape;4007;p32"/>
            <p:cNvGrpSpPr/>
            <p:nvPr/>
          </p:nvGrpSpPr>
          <p:grpSpPr>
            <a:xfrm>
              <a:off x="1947213" y="661971"/>
              <a:ext cx="8306740" cy="5190064"/>
              <a:chOff x="1947213" y="661971"/>
              <a:chExt cx="8306740" cy="5190064"/>
            </a:xfrm>
          </p:grpSpPr>
          <p:grpSp>
            <p:nvGrpSpPr>
              <p:cNvPr id="4008" name="Google Shape;4008;p32"/>
              <p:cNvGrpSpPr/>
              <p:nvPr/>
            </p:nvGrpSpPr>
            <p:grpSpPr>
              <a:xfrm rot="-1576190">
                <a:off x="3295488" y="734727"/>
                <a:ext cx="428837" cy="428837"/>
                <a:chOff x="8297437" y="2253663"/>
                <a:chExt cx="4117200" cy="4117200"/>
              </a:xfrm>
            </p:grpSpPr>
            <p:sp>
              <p:nvSpPr>
                <p:cNvPr id="4009" name="Google Shape;4009;p32"/>
                <p:cNvSpPr/>
                <p:nvPr/>
              </p:nvSpPr>
              <p:spPr>
                <a:xfrm rot="1902051">
                  <a:off x="8860274" y="2816500"/>
                  <a:ext cx="2991526" cy="299152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010" name="Google Shape;4010;p32" descr="A picture containing pool ball&#10;&#10;Description automatically generated"/>
                <p:cNvPicPr preferRelativeResize="0"/>
                <p:nvPr/>
              </p:nvPicPr>
              <p:blipFill rotWithShape="1">
                <a:blip r:embed="rId3">
                  <a:alphaModFix amt="50000"/>
                </a:blip>
                <a:srcRect l="16908" t="4788" r="21674" b="13631"/>
                <a:stretch/>
              </p:blipFill>
              <p:spPr>
                <a:xfrm>
                  <a:off x="8846288" y="2814084"/>
                  <a:ext cx="3012600" cy="2977200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011" name="Google Shape;4011;p32"/>
              <p:cNvGrpSpPr/>
              <p:nvPr/>
            </p:nvGrpSpPr>
            <p:grpSpPr>
              <a:xfrm rot="-1573267">
                <a:off x="2009589" y="1298339"/>
                <a:ext cx="368076" cy="368076"/>
                <a:chOff x="8297437" y="2253663"/>
                <a:chExt cx="4117200" cy="4117200"/>
              </a:xfrm>
            </p:grpSpPr>
            <p:sp>
              <p:nvSpPr>
                <p:cNvPr id="4012" name="Google Shape;4012;p32"/>
                <p:cNvSpPr/>
                <p:nvPr/>
              </p:nvSpPr>
              <p:spPr>
                <a:xfrm rot="1902051">
                  <a:off x="8860274" y="2816500"/>
                  <a:ext cx="2991526" cy="29915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013" name="Google Shape;4013;p32" descr="A picture containing pool ball&#10;&#10;Description automatically generated"/>
                <p:cNvPicPr preferRelativeResize="0"/>
                <p:nvPr/>
              </p:nvPicPr>
              <p:blipFill rotWithShape="1">
                <a:blip r:embed="rId3">
                  <a:alphaModFix amt="50000"/>
                </a:blip>
                <a:srcRect l="16908" t="4788" r="21674" b="13631"/>
                <a:stretch/>
              </p:blipFill>
              <p:spPr>
                <a:xfrm>
                  <a:off x="8846288" y="2814084"/>
                  <a:ext cx="3012600" cy="2977200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014" name="Google Shape;4014;p32"/>
              <p:cNvGrpSpPr/>
              <p:nvPr/>
            </p:nvGrpSpPr>
            <p:grpSpPr>
              <a:xfrm rot="-1572434">
                <a:off x="3063378" y="999016"/>
                <a:ext cx="235871" cy="235871"/>
                <a:chOff x="8297437" y="2253663"/>
                <a:chExt cx="4117200" cy="4117200"/>
              </a:xfrm>
            </p:grpSpPr>
            <p:sp>
              <p:nvSpPr>
                <p:cNvPr id="4015" name="Google Shape;4015;p32"/>
                <p:cNvSpPr/>
                <p:nvPr/>
              </p:nvSpPr>
              <p:spPr>
                <a:xfrm rot="1902051">
                  <a:off x="8860274" y="2816500"/>
                  <a:ext cx="2991526" cy="299152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016" name="Google Shape;4016;p32" descr="A picture containing pool ball&#10;&#10;Description automatically generated"/>
                <p:cNvPicPr preferRelativeResize="0"/>
                <p:nvPr/>
              </p:nvPicPr>
              <p:blipFill rotWithShape="1">
                <a:blip r:embed="rId3">
                  <a:alphaModFix amt="50000"/>
                </a:blip>
                <a:srcRect l="16908" t="4788" r="21674" b="13631"/>
                <a:stretch/>
              </p:blipFill>
              <p:spPr>
                <a:xfrm>
                  <a:off x="8846288" y="2814084"/>
                  <a:ext cx="3012600" cy="2977200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017" name="Google Shape;4017;p32"/>
              <p:cNvGrpSpPr/>
              <p:nvPr/>
            </p:nvGrpSpPr>
            <p:grpSpPr>
              <a:xfrm rot="-1574351">
                <a:off x="4680689" y="4568246"/>
                <a:ext cx="550364" cy="550364"/>
                <a:chOff x="8297437" y="2253663"/>
                <a:chExt cx="4117200" cy="4117200"/>
              </a:xfrm>
            </p:grpSpPr>
            <p:sp>
              <p:nvSpPr>
                <p:cNvPr id="4018" name="Google Shape;4018;p32"/>
                <p:cNvSpPr/>
                <p:nvPr/>
              </p:nvSpPr>
              <p:spPr>
                <a:xfrm rot="1902051">
                  <a:off x="8860274" y="2816500"/>
                  <a:ext cx="2991526" cy="299152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019" name="Google Shape;4019;p32" descr="A picture containing pool ball&#10;&#10;Description automatically generated"/>
                <p:cNvPicPr preferRelativeResize="0"/>
                <p:nvPr/>
              </p:nvPicPr>
              <p:blipFill rotWithShape="1">
                <a:blip r:embed="rId3">
                  <a:alphaModFix amt="50000"/>
                </a:blip>
                <a:srcRect l="16908" t="4788" r="21674" b="13631"/>
                <a:stretch/>
              </p:blipFill>
              <p:spPr>
                <a:xfrm>
                  <a:off x="8846288" y="2814084"/>
                  <a:ext cx="3012600" cy="2977200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020" name="Google Shape;4020;p32"/>
              <p:cNvGrpSpPr/>
              <p:nvPr/>
            </p:nvGrpSpPr>
            <p:grpSpPr>
              <a:xfrm rot="-1572813">
                <a:off x="2184332" y="3756001"/>
                <a:ext cx="300132" cy="300132"/>
                <a:chOff x="8297437" y="2253663"/>
                <a:chExt cx="4117200" cy="4117200"/>
              </a:xfrm>
            </p:grpSpPr>
            <p:sp>
              <p:nvSpPr>
                <p:cNvPr id="4021" name="Google Shape;4021;p32"/>
                <p:cNvSpPr/>
                <p:nvPr/>
              </p:nvSpPr>
              <p:spPr>
                <a:xfrm rot="1902051">
                  <a:off x="8860274" y="2816500"/>
                  <a:ext cx="2991526" cy="29915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022" name="Google Shape;4022;p32" descr="A picture containing pool ball&#10;&#10;Description automatically generated"/>
                <p:cNvPicPr preferRelativeResize="0"/>
                <p:nvPr/>
              </p:nvPicPr>
              <p:blipFill rotWithShape="1">
                <a:blip r:embed="rId3">
                  <a:alphaModFix amt="50000"/>
                </a:blip>
                <a:srcRect l="16908" t="4788" r="21674" b="13631"/>
                <a:stretch/>
              </p:blipFill>
              <p:spPr>
                <a:xfrm>
                  <a:off x="8846288" y="2814084"/>
                  <a:ext cx="3012600" cy="2977200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023" name="Google Shape;4023;p32"/>
              <p:cNvGrpSpPr/>
              <p:nvPr/>
            </p:nvGrpSpPr>
            <p:grpSpPr>
              <a:xfrm rot="-1574617">
                <a:off x="6588980" y="1501846"/>
                <a:ext cx="393853" cy="393853"/>
                <a:chOff x="8297437" y="2253663"/>
                <a:chExt cx="4117200" cy="4117200"/>
              </a:xfrm>
            </p:grpSpPr>
            <p:sp>
              <p:nvSpPr>
                <p:cNvPr id="4024" name="Google Shape;4024;p32"/>
                <p:cNvSpPr/>
                <p:nvPr/>
              </p:nvSpPr>
              <p:spPr>
                <a:xfrm rot="1902051">
                  <a:off x="8860274" y="2816500"/>
                  <a:ext cx="2991526" cy="29915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025" name="Google Shape;4025;p32" descr="A picture containing pool ball&#10;&#10;Description automatically generated"/>
                <p:cNvPicPr preferRelativeResize="0"/>
                <p:nvPr/>
              </p:nvPicPr>
              <p:blipFill rotWithShape="1">
                <a:blip r:embed="rId3">
                  <a:alphaModFix amt="50000"/>
                </a:blip>
                <a:srcRect l="16908" t="4788" r="21674" b="13631"/>
                <a:stretch/>
              </p:blipFill>
              <p:spPr>
                <a:xfrm>
                  <a:off x="8846288" y="2814084"/>
                  <a:ext cx="3012600" cy="2977200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026" name="Google Shape;4026;p32"/>
              <p:cNvGrpSpPr/>
              <p:nvPr/>
            </p:nvGrpSpPr>
            <p:grpSpPr>
              <a:xfrm rot="-1572610">
                <a:off x="7569042" y="2160576"/>
                <a:ext cx="535083" cy="535083"/>
                <a:chOff x="8297437" y="2253663"/>
                <a:chExt cx="4117200" cy="4117200"/>
              </a:xfrm>
            </p:grpSpPr>
            <p:sp>
              <p:nvSpPr>
                <p:cNvPr id="4027" name="Google Shape;4027;p32"/>
                <p:cNvSpPr/>
                <p:nvPr/>
              </p:nvSpPr>
              <p:spPr>
                <a:xfrm rot="1902051">
                  <a:off x="8860274" y="2816500"/>
                  <a:ext cx="2991526" cy="29915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028" name="Google Shape;4028;p32" descr="A picture containing pool ball&#10;&#10;Description automatically generated"/>
                <p:cNvPicPr preferRelativeResize="0"/>
                <p:nvPr/>
              </p:nvPicPr>
              <p:blipFill rotWithShape="1">
                <a:blip r:embed="rId3">
                  <a:alphaModFix amt="50000"/>
                </a:blip>
                <a:srcRect l="16908" t="4788" r="21674" b="13631"/>
                <a:stretch/>
              </p:blipFill>
              <p:spPr>
                <a:xfrm>
                  <a:off x="8846288" y="2814084"/>
                  <a:ext cx="3012600" cy="2977200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029" name="Google Shape;4029;p32"/>
              <p:cNvGrpSpPr/>
              <p:nvPr/>
            </p:nvGrpSpPr>
            <p:grpSpPr>
              <a:xfrm rot="-1572610">
                <a:off x="9628215" y="5226297"/>
                <a:ext cx="535083" cy="535083"/>
                <a:chOff x="8297437" y="2253663"/>
                <a:chExt cx="4117200" cy="4117200"/>
              </a:xfrm>
            </p:grpSpPr>
            <p:sp>
              <p:nvSpPr>
                <p:cNvPr id="4030" name="Google Shape;4030;p32"/>
                <p:cNvSpPr/>
                <p:nvPr/>
              </p:nvSpPr>
              <p:spPr>
                <a:xfrm rot="1902051">
                  <a:off x="8860274" y="2816500"/>
                  <a:ext cx="2991526" cy="29915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031" name="Google Shape;4031;p32" descr="A picture containing pool ball&#10;&#10;Description automatically generated"/>
                <p:cNvPicPr preferRelativeResize="0"/>
                <p:nvPr/>
              </p:nvPicPr>
              <p:blipFill rotWithShape="1">
                <a:blip r:embed="rId3">
                  <a:alphaModFix amt="50000"/>
                </a:blip>
                <a:srcRect l="16908" t="4788" r="21674" b="13631"/>
                <a:stretch/>
              </p:blipFill>
              <p:spPr>
                <a:xfrm>
                  <a:off x="8846288" y="2814084"/>
                  <a:ext cx="3012600" cy="2977200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032" name="Google Shape;4032;p32"/>
              <p:cNvGrpSpPr/>
              <p:nvPr/>
            </p:nvGrpSpPr>
            <p:grpSpPr>
              <a:xfrm rot="-1574662">
                <a:off x="6684897" y="4777732"/>
                <a:ext cx="296081" cy="296081"/>
                <a:chOff x="8297437" y="2253663"/>
                <a:chExt cx="4117200" cy="4117200"/>
              </a:xfrm>
            </p:grpSpPr>
            <p:sp>
              <p:nvSpPr>
                <p:cNvPr id="4033" name="Google Shape;4033;p32"/>
                <p:cNvSpPr/>
                <p:nvPr/>
              </p:nvSpPr>
              <p:spPr>
                <a:xfrm rot="1902051">
                  <a:off x="8860274" y="2816500"/>
                  <a:ext cx="2991526" cy="29915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034" name="Google Shape;4034;p32" descr="A picture containing pool ball&#10;&#10;Description automatically generated"/>
                <p:cNvPicPr preferRelativeResize="0"/>
                <p:nvPr/>
              </p:nvPicPr>
              <p:blipFill rotWithShape="1">
                <a:blip r:embed="rId3">
                  <a:alphaModFix amt="50000"/>
                </a:blip>
                <a:srcRect l="16908" t="4788" r="21674" b="13631"/>
                <a:stretch/>
              </p:blipFill>
              <p:spPr>
                <a:xfrm>
                  <a:off x="8846288" y="2814084"/>
                  <a:ext cx="3012600" cy="2977200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035" name="Google Shape;4035;p32"/>
              <p:cNvGrpSpPr/>
              <p:nvPr/>
            </p:nvGrpSpPr>
            <p:grpSpPr>
              <a:xfrm rot="-1573459">
                <a:off x="9650402" y="1038665"/>
                <a:ext cx="402508" cy="402508"/>
                <a:chOff x="8297437" y="2253663"/>
                <a:chExt cx="4117200" cy="4117200"/>
              </a:xfrm>
            </p:grpSpPr>
            <p:sp>
              <p:nvSpPr>
                <p:cNvPr id="4036" name="Google Shape;4036;p32"/>
                <p:cNvSpPr/>
                <p:nvPr/>
              </p:nvSpPr>
              <p:spPr>
                <a:xfrm rot="1902051">
                  <a:off x="8860274" y="2816500"/>
                  <a:ext cx="2991526" cy="299152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037" name="Google Shape;4037;p32" descr="A picture containing pool ball&#10;&#10;Description automatically generated"/>
                <p:cNvPicPr preferRelativeResize="0"/>
                <p:nvPr/>
              </p:nvPicPr>
              <p:blipFill rotWithShape="1">
                <a:blip r:embed="rId3">
                  <a:alphaModFix amt="50000"/>
                </a:blip>
                <a:srcRect l="16908" t="4788" r="21674" b="13631"/>
                <a:stretch/>
              </p:blipFill>
              <p:spPr>
                <a:xfrm>
                  <a:off x="8846288" y="2814084"/>
                  <a:ext cx="3012600" cy="2977200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038" name="Google Shape;4038;p32"/>
              <p:cNvGrpSpPr/>
              <p:nvPr/>
            </p:nvGrpSpPr>
            <p:grpSpPr>
              <a:xfrm rot="-1572434">
                <a:off x="2840095" y="2101258"/>
                <a:ext cx="235871" cy="235871"/>
                <a:chOff x="8297437" y="2253663"/>
                <a:chExt cx="4117200" cy="4117200"/>
              </a:xfrm>
            </p:grpSpPr>
            <p:sp>
              <p:nvSpPr>
                <p:cNvPr id="4039" name="Google Shape;4039;p32"/>
                <p:cNvSpPr/>
                <p:nvPr/>
              </p:nvSpPr>
              <p:spPr>
                <a:xfrm rot="1902051">
                  <a:off x="8860274" y="2816500"/>
                  <a:ext cx="2991526" cy="2991526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040" name="Google Shape;4040;p32" descr="A picture containing pool ball&#10;&#10;Description automatically generated"/>
                <p:cNvPicPr preferRelativeResize="0"/>
                <p:nvPr/>
              </p:nvPicPr>
              <p:blipFill rotWithShape="1">
                <a:blip r:embed="rId3">
                  <a:alphaModFix amt="50000"/>
                </a:blip>
                <a:srcRect l="16908" t="4788" r="21674" b="13631"/>
                <a:stretch/>
              </p:blipFill>
              <p:spPr>
                <a:xfrm>
                  <a:off x="8846288" y="2814084"/>
                  <a:ext cx="3012600" cy="2977200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041" name="Google Shape;4041;p32"/>
              <p:cNvGrpSpPr/>
              <p:nvPr/>
            </p:nvGrpSpPr>
            <p:grpSpPr>
              <a:xfrm rot="-1575143">
                <a:off x="3962399" y="4046267"/>
                <a:ext cx="404901" cy="404901"/>
                <a:chOff x="8297437" y="2253663"/>
                <a:chExt cx="4117200" cy="4117200"/>
              </a:xfrm>
            </p:grpSpPr>
            <p:sp>
              <p:nvSpPr>
                <p:cNvPr id="4042" name="Google Shape;4042;p32"/>
                <p:cNvSpPr/>
                <p:nvPr/>
              </p:nvSpPr>
              <p:spPr>
                <a:xfrm rot="1902051">
                  <a:off x="8860274" y="2816500"/>
                  <a:ext cx="2991526" cy="2991526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043" name="Google Shape;4043;p32" descr="A picture containing pool ball&#10;&#10;Description automatically generated"/>
                <p:cNvPicPr preferRelativeResize="0"/>
                <p:nvPr/>
              </p:nvPicPr>
              <p:blipFill rotWithShape="1">
                <a:blip r:embed="rId3">
                  <a:alphaModFix amt="50000"/>
                </a:blip>
                <a:srcRect l="16908" t="4788" r="21674" b="13631"/>
                <a:stretch/>
              </p:blipFill>
              <p:spPr>
                <a:xfrm>
                  <a:off x="8846288" y="2814084"/>
                  <a:ext cx="3012600" cy="2977200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044" name="Google Shape;4044;p32"/>
              <p:cNvGrpSpPr/>
              <p:nvPr/>
            </p:nvGrpSpPr>
            <p:grpSpPr>
              <a:xfrm rot="-1575894">
                <a:off x="5682340" y="1116462"/>
                <a:ext cx="316334" cy="316334"/>
                <a:chOff x="8297437" y="2253663"/>
                <a:chExt cx="4117200" cy="4117200"/>
              </a:xfrm>
            </p:grpSpPr>
            <p:sp>
              <p:nvSpPr>
                <p:cNvPr id="4045" name="Google Shape;4045;p32"/>
                <p:cNvSpPr/>
                <p:nvPr/>
              </p:nvSpPr>
              <p:spPr>
                <a:xfrm rot="1902051">
                  <a:off x="8860274" y="2816500"/>
                  <a:ext cx="2991526" cy="2991526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046" name="Google Shape;4046;p32" descr="A picture containing pool ball&#10;&#10;Description automatically generated"/>
                <p:cNvPicPr preferRelativeResize="0"/>
                <p:nvPr/>
              </p:nvPicPr>
              <p:blipFill rotWithShape="1">
                <a:blip r:embed="rId3">
                  <a:alphaModFix amt="50000"/>
                </a:blip>
                <a:srcRect l="16908" t="4788" r="21674" b="13631"/>
                <a:stretch/>
              </p:blipFill>
              <p:spPr>
                <a:xfrm>
                  <a:off x="8846288" y="2814084"/>
                  <a:ext cx="3012600" cy="2977200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047" name="Google Shape;4047;p32"/>
              <p:cNvGrpSpPr/>
              <p:nvPr/>
            </p:nvGrpSpPr>
            <p:grpSpPr>
              <a:xfrm rot="-1573659">
                <a:off x="9553451" y="4107028"/>
                <a:ext cx="500281" cy="500281"/>
                <a:chOff x="8297437" y="2253663"/>
                <a:chExt cx="4117200" cy="4117200"/>
              </a:xfrm>
            </p:grpSpPr>
            <p:sp>
              <p:nvSpPr>
                <p:cNvPr id="4048" name="Google Shape;4048;p32"/>
                <p:cNvSpPr/>
                <p:nvPr/>
              </p:nvSpPr>
              <p:spPr>
                <a:xfrm rot="1902051">
                  <a:off x="8860274" y="2816500"/>
                  <a:ext cx="2991526" cy="2991526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049" name="Google Shape;4049;p32" descr="A picture containing pool ball&#10;&#10;Description automatically generated"/>
                <p:cNvPicPr preferRelativeResize="0"/>
                <p:nvPr/>
              </p:nvPicPr>
              <p:blipFill rotWithShape="1">
                <a:blip r:embed="rId3">
                  <a:alphaModFix amt="50000"/>
                </a:blip>
                <a:srcRect l="16908" t="4788" r="21674" b="13631"/>
                <a:stretch/>
              </p:blipFill>
              <p:spPr>
                <a:xfrm>
                  <a:off x="8846288" y="2814084"/>
                  <a:ext cx="3012600" cy="2977200"/>
                </a:xfrm>
                <a:prstGeom prst="ellipse">
                  <a:avLst/>
                </a:prstGeom>
                <a:solidFill>
                  <a:srgbClr val="FFAB1C"/>
                </a:solidFill>
                <a:ln>
                  <a:noFill/>
                </a:ln>
              </p:spPr>
            </p:pic>
          </p:grpSp>
          <p:grpSp>
            <p:nvGrpSpPr>
              <p:cNvPr id="4050" name="Google Shape;4050;p32"/>
              <p:cNvGrpSpPr/>
              <p:nvPr/>
            </p:nvGrpSpPr>
            <p:grpSpPr>
              <a:xfrm rot="-1575894">
                <a:off x="9882200" y="4954816"/>
                <a:ext cx="316334" cy="316334"/>
                <a:chOff x="8297437" y="2253663"/>
                <a:chExt cx="4117200" cy="4117200"/>
              </a:xfrm>
            </p:grpSpPr>
            <p:sp>
              <p:nvSpPr>
                <p:cNvPr id="4051" name="Google Shape;4051;p32"/>
                <p:cNvSpPr/>
                <p:nvPr/>
              </p:nvSpPr>
              <p:spPr>
                <a:xfrm rot="1902051">
                  <a:off x="8860274" y="2816500"/>
                  <a:ext cx="2991526" cy="2991526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052" name="Google Shape;4052;p32" descr="A picture containing pool ball&#10;&#10;Description automatically generated"/>
                <p:cNvPicPr preferRelativeResize="0"/>
                <p:nvPr/>
              </p:nvPicPr>
              <p:blipFill rotWithShape="1">
                <a:blip r:embed="rId3">
                  <a:alphaModFix amt="50000"/>
                </a:blip>
                <a:srcRect l="16908" t="4788" r="21674" b="13631"/>
                <a:stretch/>
              </p:blipFill>
              <p:spPr>
                <a:xfrm>
                  <a:off x="8846288" y="2814084"/>
                  <a:ext cx="3012600" cy="2977200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4055" name="Google Shape;4055;p32"/>
          <p:cNvSpPr txBox="1">
            <a:spLocks noGrp="1"/>
          </p:cNvSpPr>
          <p:nvPr>
            <p:ph type="title"/>
          </p:nvPr>
        </p:nvSpPr>
        <p:spPr>
          <a:xfrm>
            <a:off x="576764" y="3186259"/>
            <a:ext cx="4221300" cy="20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dirty="0"/>
              <a:t>Topologi</a:t>
            </a:r>
            <a:endParaRPr dirty="0"/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397A965D-E3F5-C492-DFDC-300548941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968" y="2439748"/>
            <a:ext cx="7800117" cy="281123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sub interface Gig0/0/0.150 (Sub interface </a:t>
            </a:r>
            <a:r>
              <a:rPr lang="en-US" dirty="0" err="1"/>
              <a:t>untuk</a:t>
            </a:r>
            <a:r>
              <a:rPr lang="en-US" dirty="0"/>
              <a:t> VLAN 150 -&gt; Marketing)</a:t>
            </a:r>
          </a:p>
          <a:p>
            <a:pPr lvl="1"/>
            <a:r>
              <a:rPr lang="en-US" dirty="0">
                <a:effectLst/>
              </a:rPr>
              <a:t>RTR_KDR(config-</a:t>
            </a:r>
            <a:r>
              <a:rPr lang="en-US" dirty="0" err="1">
                <a:effectLst/>
              </a:rPr>
              <a:t>subif</a:t>
            </a:r>
            <a:r>
              <a:rPr lang="en-US" dirty="0">
                <a:effectLst/>
              </a:rPr>
              <a:t>)#int gig0/0/0.150</a:t>
            </a:r>
          </a:p>
          <a:p>
            <a:pPr lvl="1"/>
            <a:endParaRPr lang="fr-FR" dirty="0"/>
          </a:p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IP address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table IP </a:t>
            </a:r>
            <a:r>
              <a:rPr lang="en-US" dirty="0" err="1"/>
              <a:t>untuk</a:t>
            </a:r>
            <a:r>
              <a:rPr lang="en-US" dirty="0"/>
              <a:t> Interface gig0/0/0.150</a:t>
            </a:r>
          </a:p>
          <a:p>
            <a:pPr lvl="1"/>
            <a:r>
              <a:rPr lang="fr-FR" dirty="0">
                <a:effectLst/>
              </a:rPr>
              <a:t>RTR_KDR(config-</a:t>
            </a:r>
            <a:r>
              <a:rPr lang="fr-FR" dirty="0" err="1">
                <a:effectLst/>
              </a:rPr>
              <a:t>subif</a:t>
            </a:r>
            <a:r>
              <a:rPr lang="fr-FR" dirty="0">
                <a:effectLst/>
              </a:rPr>
              <a:t>)#encapsulation dot1q 150</a:t>
            </a:r>
          </a:p>
          <a:p>
            <a:pPr lvl="1"/>
            <a:r>
              <a:rPr lang="en-US" dirty="0">
                <a:effectLst/>
              </a:rPr>
              <a:t>RTR_KDR(config-</a:t>
            </a:r>
            <a:r>
              <a:rPr lang="en-US" dirty="0" err="1">
                <a:effectLst/>
              </a:rPr>
              <a:t>subif</a:t>
            </a:r>
            <a:r>
              <a:rPr lang="en-US" dirty="0">
                <a:effectLst/>
              </a:rPr>
              <a:t>)#ip add 192.168.30.65 255.255.255.192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7428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sub interface Gig0/0/0.200 (Sub interface </a:t>
            </a:r>
            <a:r>
              <a:rPr lang="en-US" dirty="0" err="1"/>
              <a:t>untuk</a:t>
            </a:r>
            <a:r>
              <a:rPr lang="en-US" dirty="0"/>
              <a:t> VLAN 200 -&gt; Accounting)</a:t>
            </a:r>
          </a:p>
          <a:p>
            <a:pPr lvl="1"/>
            <a:r>
              <a:rPr lang="en-US" dirty="0">
                <a:effectLst/>
              </a:rPr>
              <a:t>RTR_KDR(config-</a:t>
            </a:r>
            <a:r>
              <a:rPr lang="en-US" dirty="0" err="1">
                <a:effectLst/>
              </a:rPr>
              <a:t>subif</a:t>
            </a:r>
            <a:r>
              <a:rPr lang="en-US" dirty="0">
                <a:effectLst/>
              </a:rPr>
              <a:t>)#int gig0/0/0.200</a:t>
            </a:r>
          </a:p>
          <a:p>
            <a:pPr lvl="1"/>
            <a:endParaRPr lang="fr-FR" dirty="0"/>
          </a:p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IP address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table IP </a:t>
            </a:r>
            <a:r>
              <a:rPr lang="en-US" dirty="0" err="1"/>
              <a:t>untuk</a:t>
            </a:r>
            <a:r>
              <a:rPr lang="en-US" dirty="0"/>
              <a:t> Interface gig0/0/0.200</a:t>
            </a:r>
          </a:p>
          <a:p>
            <a:pPr lvl="1"/>
            <a:r>
              <a:rPr lang="fr-FR" dirty="0">
                <a:effectLst/>
              </a:rPr>
              <a:t>RTR_KDR(config-</a:t>
            </a:r>
            <a:r>
              <a:rPr lang="fr-FR" dirty="0" err="1">
                <a:effectLst/>
              </a:rPr>
              <a:t>subif</a:t>
            </a:r>
            <a:r>
              <a:rPr lang="fr-FR" dirty="0">
                <a:effectLst/>
              </a:rPr>
              <a:t>)#encapsulation dot1q 200</a:t>
            </a:r>
          </a:p>
          <a:p>
            <a:pPr lvl="1"/>
            <a:r>
              <a:rPr lang="en-US" dirty="0">
                <a:effectLst/>
              </a:rPr>
              <a:t>RTR_KDR(config-</a:t>
            </a:r>
            <a:r>
              <a:rPr lang="en-US" dirty="0" err="1">
                <a:effectLst/>
              </a:rPr>
              <a:t>subif</a:t>
            </a:r>
            <a:r>
              <a:rPr lang="en-US" dirty="0">
                <a:effectLst/>
              </a:rPr>
              <a:t>)#ip add 192.168.30.1 255.255.255.192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826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Memverifikasi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memverifikasi</a:t>
            </a:r>
            <a:r>
              <a:rPr lang="en-US" dirty="0"/>
              <a:t> </a:t>
            </a:r>
            <a:r>
              <a:rPr lang="en-US" dirty="0" err="1"/>
              <a:t>pengalamatan</a:t>
            </a:r>
            <a:r>
              <a:rPr lang="en-US" dirty="0"/>
              <a:t> IP pada interface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command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:</a:t>
            </a:r>
          </a:p>
          <a:p>
            <a:pPr lvl="1"/>
            <a:r>
              <a:rPr lang="en-US" dirty="0">
                <a:effectLst/>
              </a:rPr>
              <a:t>RTR_KDR(config)#do show </a:t>
            </a:r>
            <a:r>
              <a:rPr lang="en-US" dirty="0" err="1">
                <a:effectLst/>
              </a:rPr>
              <a:t>ip</a:t>
            </a:r>
            <a:r>
              <a:rPr lang="en-US" dirty="0">
                <a:effectLst/>
              </a:rPr>
              <a:t> int brief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27CF1-838E-EAA7-2773-3B8DF5DBE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638" y="3697152"/>
            <a:ext cx="6446724" cy="249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093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7000"/>
              </a:lnSpc>
            </a:pPr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Username-Password Console dan Password Privilege Mode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Mengatur</a:t>
            </a:r>
            <a:r>
              <a:rPr lang="en-US" dirty="0"/>
              <a:t> Username - Password Console,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username-password console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command username {</a:t>
            </a:r>
            <a:r>
              <a:rPr lang="en-US" dirty="0" err="1"/>
              <a:t>isi</a:t>
            </a:r>
            <a:r>
              <a:rPr lang="en-US" dirty="0"/>
              <a:t> username} password {</a:t>
            </a:r>
            <a:r>
              <a:rPr lang="en-US" dirty="0" err="1"/>
              <a:t>isi</a:t>
            </a:r>
            <a:r>
              <a:rPr lang="en-US" dirty="0"/>
              <a:t> password}.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router dan switch username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 err="1"/>
              <a:t>bima</a:t>
            </a:r>
            <a:r>
              <a:rPr lang="en-US" dirty="0"/>
              <a:t> dan password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 err="1"/>
              <a:t>sakti</a:t>
            </a:r>
            <a:r>
              <a:rPr lang="en-US" dirty="0"/>
              <a:t>.</a:t>
            </a:r>
          </a:p>
          <a:p>
            <a:pPr lvl="1"/>
            <a:r>
              <a:rPr lang="en-ID" dirty="0">
                <a:effectLst/>
              </a:rPr>
              <a:t>RTR_KDR(config)#username </a:t>
            </a:r>
            <a:r>
              <a:rPr lang="en-ID" dirty="0" err="1">
                <a:effectLst/>
              </a:rPr>
              <a:t>bima</a:t>
            </a:r>
            <a:r>
              <a:rPr lang="en-ID" dirty="0">
                <a:effectLst/>
              </a:rPr>
              <a:t> password </a:t>
            </a:r>
            <a:r>
              <a:rPr lang="en-ID" dirty="0" err="1">
                <a:effectLst/>
              </a:rPr>
              <a:t>sakti</a:t>
            </a:r>
            <a:endParaRPr lang="en-ID" dirty="0">
              <a:effectLst/>
            </a:endParaRPr>
          </a:p>
          <a:p>
            <a:pPr lvl="1"/>
            <a:r>
              <a:rPr lang="en-ID" dirty="0">
                <a:effectLst/>
              </a:rPr>
              <a:t>RTR_KDR(config)#line console 0</a:t>
            </a:r>
          </a:p>
          <a:p>
            <a:pPr lvl="1"/>
            <a:r>
              <a:rPr lang="en-ID" dirty="0">
                <a:effectLst/>
              </a:rPr>
              <a:t>RTR_KDR(config-line)#login 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147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7000"/>
              </a:lnSpc>
            </a:pPr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Username-Password Console dan Password Privilege Mode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Mengatur</a:t>
            </a:r>
            <a:r>
              <a:rPr lang="en-US" dirty="0"/>
              <a:t> Password Privilege Mode,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password privilege mode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command enable secret {</a:t>
            </a:r>
            <a:r>
              <a:rPr lang="en-US" dirty="0" err="1"/>
              <a:t>isi</a:t>
            </a:r>
            <a:r>
              <a:rPr lang="en-US" dirty="0"/>
              <a:t> password privilege}.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router dan switch password privilege mode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 err="1"/>
              <a:t>sakti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effectLst/>
              </a:rPr>
              <a:t>RTR_KDR(config-line)#enable secret </a:t>
            </a:r>
            <a:r>
              <a:rPr lang="en-US" dirty="0" err="1">
                <a:effectLst/>
              </a:rPr>
              <a:t>sakti</a:t>
            </a:r>
            <a:endParaRPr lang="en-US" dirty="0">
              <a:effectLst/>
            </a:endParaRPr>
          </a:p>
          <a:p>
            <a:pPr lvl="1"/>
            <a:endParaRPr lang="en-US" dirty="0"/>
          </a:p>
          <a:p>
            <a:r>
              <a:rPr lang="en-US" dirty="0"/>
              <a:t>Agar username-password console dan password privilege mode </a:t>
            </a:r>
            <a:r>
              <a:rPr lang="en-US" dirty="0" err="1"/>
              <a:t>aman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hacker,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encryption. </a:t>
            </a:r>
            <a:endParaRPr lang="en-ID" dirty="0">
              <a:effectLst/>
            </a:endParaRPr>
          </a:p>
          <a:p>
            <a:pPr lvl="1"/>
            <a:r>
              <a:rPr lang="fr-FR" dirty="0">
                <a:effectLst/>
              </a:rPr>
              <a:t>RTR_KDR(config)#service </a:t>
            </a:r>
            <a:r>
              <a:rPr lang="fr-FR" dirty="0" err="1">
                <a:effectLst/>
              </a:rPr>
              <a:t>password-encryption</a:t>
            </a:r>
            <a:r>
              <a:rPr lang="fr-FR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7836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7000"/>
              </a:lnSpc>
            </a:pPr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Secure Shell (SSH) Server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domain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“nusantara.com”.</a:t>
            </a:r>
          </a:p>
          <a:p>
            <a:pPr lvl="1"/>
            <a:r>
              <a:rPr lang="en-ID" dirty="0">
                <a:effectLst/>
              </a:rPr>
              <a:t>RTR_SUB(config)#ip domain-name nusantara.com</a:t>
            </a:r>
            <a:endParaRPr lang="en-US" dirty="0"/>
          </a:p>
          <a:p>
            <a:pPr marL="565150" lvl="1" indent="0">
              <a:buNone/>
            </a:pPr>
            <a:endParaRPr lang="en-US" dirty="0"/>
          </a:p>
          <a:p>
            <a:r>
              <a:rPr lang="en-US" dirty="0" err="1"/>
              <a:t>Membuat</a:t>
            </a:r>
            <a:r>
              <a:rPr lang="en-US" dirty="0"/>
              <a:t> RSA Key </a:t>
            </a:r>
            <a:r>
              <a:rPr lang="en-US" dirty="0" err="1"/>
              <a:t>dengan</a:t>
            </a:r>
            <a:r>
              <a:rPr lang="en-US" dirty="0"/>
              <a:t> modulus 1024.</a:t>
            </a:r>
          </a:p>
          <a:p>
            <a:pPr lvl="1"/>
            <a:r>
              <a:rPr lang="en-US" dirty="0">
                <a:effectLst/>
              </a:rPr>
              <a:t>RTR_KDR(config)#crypto key generate </a:t>
            </a:r>
            <a:r>
              <a:rPr lang="en-US" dirty="0" err="1">
                <a:effectLst/>
              </a:rPr>
              <a:t>rsa</a:t>
            </a:r>
            <a:r>
              <a:rPr lang="en-US" dirty="0">
                <a:effectLst/>
              </a:rPr>
              <a:t> general-keys modulus 1024</a:t>
            </a:r>
          </a:p>
          <a:p>
            <a:pPr marL="565150" lvl="1" indent="0">
              <a:buNone/>
            </a:pPr>
            <a:endParaRPr lang="en-US" dirty="0">
              <a:effectLst/>
            </a:endParaRPr>
          </a:p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otentikasi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yang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SSH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login </a:t>
            </a:r>
            <a:r>
              <a:rPr lang="en-US" b="1" dirty="0" err="1"/>
              <a:t>bima</a:t>
            </a:r>
            <a:r>
              <a:rPr lang="en-US" dirty="0"/>
              <a:t> dan password </a:t>
            </a:r>
            <a:r>
              <a:rPr lang="en-US" b="1" dirty="0" err="1"/>
              <a:t>sakti</a:t>
            </a:r>
            <a:r>
              <a:rPr lang="en-US" dirty="0"/>
              <a:t>.</a:t>
            </a:r>
          </a:p>
          <a:p>
            <a:pPr lvl="1"/>
            <a:r>
              <a:rPr lang="en-ID" dirty="0">
                <a:effectLst/>
              </a:rPr>
              <a:t>RTR_KDR(config)#username </a:t>
            </a:r>
            <a:r>
              <a:rPr lang="en-ID" dirty="0" err="1">
                <a:effectLst/>
              </a:rPr>
              <a:t>bima</a:t>
            </a:r>
            <a:r>
              <a:rPr lang="en-ID" dirty="0">
                <a:effectLst/>
              </a:rPr>
              <a:t> password </a:t>
            </a:r>
            <a:r>
              <a:rPr lang="en-ID" dirty="0" err="1">
                <a:effectLst/>
              </a:rPr>
              <a:t>sakti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776813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7000"/>
              </a:lnSpc>
            </a:pPr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Secure Shell (SSH) Server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4"/>
            <a:ext cx="10945837" cy="3866310"/>
          </a:xfrm>
        </p:spPr>
        <p:txBody>
          <a:bodyPr/>
          <a:lstStyle/>
          <a:p>
            <a:r>
              <a:rPr lang="en-US" dirty="0" err="1"/>
              <a:t>Mengaktifkan</a:t>
            </a:r>
            <a:r>
              <a:rPr lang="en-US" dirty="0"/>
              <a:t> SSH pada line virtual teletype (</a:t>
            </a:r>
            <a:r>
              <a:rPr lang="en-US" dirty="0" err="1"/>
              <a:t>vty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5 </a:t>
            </a:r>
            <a:r>
              <a:rPr lang="en-US" dirty="0" err="1"/>
              <a:t>pengguna</a:t>
            </a:r>
            <a:r>
              <a:rPr lang="en-US" dirty="0"/>
              <a:t>.</a:t>
            </a:r>
            <a:endParaRPr lang="en-US" dirty="0">
              <a:effectLst/>
            </a:endParaRPr>
          </a:p>
          <a:p>
            <a:pPr lvl="1"/>
            <a:r>
              <a:rPr lang="en-US" dirty="0">
                <a:effectLst/>
              </a:rPr>
              <a:t>RTR_KDR(config)#line </a:t>
            </a:r>
            <a:r>
              <a:rPr lang="en-US" dirty="0" err="1">
                <a:effectLst/>
              </a:rPr>
              <a:t>vty</a:t>
            </a:r>
            <a:r>
              <a:rPr lang="en-US" dirty="0">
                <a:effectLst/>
              </a:rPr>
              <a:t> 0 4</a:t>
            </a:r>
          </a:p>
          <a:p>
            <a:pPr marL="565150" lvl="1" indent="0">
              <a:buNone/>
            </a:pPr>
            <a:endParaRPr lang="en-US" dirty="0">
              <a:effectLst/>
            </a:endParaRPr>
          </a:p>
          <a:p>
            <a:r>
              <a:rPr lang="en-US" dirty="0" err="1"/>
              <a:t>Mengotentikasi</a:t>
            </a:r>
            <a:r>
              <a:rPr lang="en-US" dirty="0"/>
              <a:t> </a:t>
            </a:r>
            <a:r>
              <a:rPr lang="en-US" dirty="0" err="1"/>
              <a:t>keseluruhan</a:t>
            </a:r>
            <a:r>
              <a:rPr lang="en-US" dirty="0"/>
              <a:t> </a:t>
            </a:r>
            <a:r>
              <a:rPr lang="en-US" dirty="0" err="1"/>
              <a:t>sesi</a:t>
            </a:r>
            <a:r>
              <a:rPr lang="en-US" dirty="0"/>
              <a:t> incoming virtual terminal </a:t>
            </a:r>
            <a:r>
              <a:rPr lang="en-US" dirty="0" err="1"/>
              <a:t>menggunakan</a:t>
            </a:r>
            <a:r>
              <a:rPr lang="en-US" dirty="0"/>
              <a:t> local username database.</a:t>
            </a:r>
            <a:endParaRPr lang="en-US" dirty="0">
              <a:effectLst/>
            </a:endParaRPr>
          </a:p>
          <a:p>
            <a:pPr lvl="1"/>
            <a:r>
              <a:rPr lang="en-US" dirty="0">
                <a:effectLst/>
              </a:rPr>
              <a:t>RTR_KDR(config-line)#login local</a:t>
            </a:r>
          </a:p>
          <a:p>
            <a:pPr lvl="1"/>
            <a:endParaRPr lang="en-US" dirty="0">
              <a:effectLst/>
            </a:endParaRPr>
          </a:p>
          <a:p>
            <a:r>
              <a:rPr lang="en-US" dirty="0" err="1"/>
              <a:t>Mengatur</a:t>
            </a:r>
            <a:r>
              <a:rPr lang="en-US" dirty="0"/>
              <a:t> SSH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protokol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terkoneksi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line </a:t>
            </a:r>
            <a:r>
              <a:rPr lang="en-US" dirty="0" err="1"/>
              <a:t>vty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effectLst/>
              </a:rPr>
              <a:t>RTR_KDR(config-line)#transport input </a:t>
            </a:r>
            <a:r>
              <a:rPr lang="en-US" dirty="0" err="1">
                <a:effectLst/>
              </a:rPr>
              <a:t>ssh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602797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Server Dynamic Host Configuration Protocol (DHCP)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>
                <a:effectLst/>
              </a:rPr>
              <a:t>Membuat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ruang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alamat</a:t>
            </a:r>
            <a:r>
              <a:rPr lang="en-US" dirty="0">
                <a:effectLst/>
              </a:rPr>
              <a:t> IP (pool) yang </a:t>
            </a:r>
            <a:r>
              <a:rPr lang="en-US" dirty="0" err="1">
                <a:effectLst/>
              </a:rPr>
              <a:t>disewakan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ke</a:t>
            </a:r>
            <a:r>
              <a:rPr lang="en-US" dirty="0">
                <a:effectLst/>
              </a:rPr>
              <a:t> DHCP Client </a:t>
            </a:r>
            <a:r>
              <a:rPr lang="en-US" dirty="0" err="1">
                <a:effectLst/>
              </a:rPr>
              <a:t>dengan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nama</a:t>
            </a:r>
            <a:r>
              <a:rPr lang="en-US" dirty="0">
                <a:effectLst/>
              </a:rPr>
              <a:t> MARKETING.</a:t>
            </a:r>
          </a:p>
          <a:p>
            <a:pPr lvl="1"/>
            <a:r>
              <a:rPr lang="en-US" dirty="0">
                <a:effectLst/>
              </a:rPr>
              <a:t>RTR_KDR(config-line)#ip </a:t>
            </a:r>
            <a:r>
              <a:rPr lang="en-US" dirty="0" err="1">
                <a:effectLst/>
              </a:rPr>
              <a:t>dhcp</a:t>
            </a:r>
            <a:r>
              <a:rPr lang="en-US" dirty="0">
                <a:effectLst/>
              </a:rPr>
              <a:t> pool </a:t>
            </a:r>
            <a:r>
              <a:rPr lang="en-US" dirty="0" err="1">
                <a:effectLst/>
              </a:rPr>
              <a:t>marketting</a:t>
            </a:r>
            <a:endParaRPr lang="en-US" dirty="0">
              <a:effectLst/>
            </a:endParaRPr>
          </a:p>
          <a:p>
            <a:pPr lvl="1"/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Mengatur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alamat</a:t>
            </a:r>
            <a:r>
              <a:rPr lang="en-US" dirty="0">
                <a:effectLst/>
              </a:rPr>
              <a:t> network dan </a:t>
            </a:r>
            <a:r>
              <a:rPr lang="en-US" dirty="0" err="1">
                <a:effectLst/>
              </a:rPr>
              <a:t>subnetmask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dari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alamat</a:t>
            </a:r>
            <a:r>
              <a:rPr lang="en-US" dirty="0">
                <a:effectLst/>
              </a:rPr>
              <a:t> IP yang </a:t>
            </a:r>
            <a:r>
              <a:rPr lang="en-US" dirty="0" err="1">
                <a:effectLst/>
              </a:rPr>
              <a:t>disewakan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ke</a:t>
            </a:r>
            <a:r>
              <a:rPr lang="en-US" dirty="0">
                <a:effectLst/>
              </a:rPr>
              <a:t> DHCP Client.</a:t>
            </a:r>
          </a:p>
          <a:p>
            <a:pPr lvl="1"/>
            <a:r>
              <a:rPr lang="en-ID" dirty="0">
                <a:effectLst/>
              </a:rPr>
              <a:t>RTR_KDR(</a:t>
            </a:r>
            <a:r>
              <a:rPr lang="en-ID" dirty="0" err="1">
                <a:effectLst/>
              </a:rPr>
              <a:t>dhcp</a:t>
            </a:r>
            <a:r>
              <a:rPr lang="en-ID" dirty="0">
                <a:effectLst/>
              </a:rPr>
              <a:t>-config)#network 192.168.30.64 255.255.255.192</a:t>
            </a:r>
          </a:p>
          <a:p>
            <a:pPr marL="565150" lvl="1" indent="0">
              <a:buNone/>
            </a:pP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Membuat</a:t>
            </a:r>
            <a:r>
              <a:rPr lang="en-US" dirty="0">
                <a:effectLst/>
              </a:rPr>
              <a:t> default gateway.</a:t>
            </a:r>
          </a:p>
          <a:p>
            <a:pPr lvl="1"/>
            <a:r>
              <a:rPr lang="en-ID" dirty="0">
                <a:effectLst/>
              </a:rPr>
              <a:t>RTR_KDR(</a:t>
            </a:r>
            <a:r>
              <a:rPr lang="en-ID" dirty="0" err="1">
                <a:effectLst/>
              </a:rPr>
              <a:t>dhcp</a:t>
            </a:r>
            <a:r>
              <a:rPr lang="en-ID" dirty="0">
                <a:effectLst/>
              </a:rPr>
              <a:t>-config)#default-router 192.168.30.65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38357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Server Dynamic Host Configuration Protocol (DHCP)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server DNS</a:t>
            </a:r>
            <a:endParaRPr lang="en-US" dirty="0">
              <a:effectLst/>
            </a:endParaRPr>
          </a:p>
          <a:p>
            <a:pPr lvl="1"/>
            <a:r>
              <a:rPr lang="fr-FR" dirty="0">
                <a:effectLst/>
              </a:rPr>
              <a:t>RTR_KDR(</a:t>
            </a:r>
            <a:r>
              <a:rPr lang="fr-FR" dirty="0" err="1">
                <a:effectLst/>
              </a:rPr>
              <a:t>dhcp</a:t>
            </a:r>
            <a:r>
              <a:rPr lang="fr-FR" dirty="0">
                <a:effectLst/>
              </a:rPr>
              <a:t>-config)#dns-server 192.168.10.75</a:t>
            </a: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r>
              <a:rPr lang="en-US" dirty="0" err="1">
                <a:effectLst/>
              </a:rPr>
              <a:t>Membuat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ruang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alamat</a:t>
            </a:r>
            <a:r>
              <a:rPr lang="en-US" dirty="0">
                <a:effectLst/>
              </a:rPr>
              <a:t> IP (pool) yang </a:t>
            </a:r>
            <a:r>
              <a:rPr lang="en-US" dirty="0" err="1">
                <a:effectLst/>
              </a:rPr>
              <a:t>disewakan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ke</a:t>
            </a:r>
            <a:r>
              <a:rPr lang="en-US" dirty="0">
                <a:effectLst/>
              </a:rPr>
              <a:t> DHCP Client </a:t>
            </a:r>
            <a:r>
              <a:rPr lang="en-US" dirty="0" err="1">
                <a:effectLst/>
              </a:rPr>
              <a:t>dengan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nama</a:t>
            </a:r>
            <a:r>
              <a:rPr lang="en-US" dirty="0">
                <a:effectLst/>
              </a:rPr>
              <a:t> ACCOUNTING.</a:t>
            </a:r>
          </a:p>
          <a:p>
            <a:pPr lvl="1"/>
            <a:r>
              <a:rPr lang="en-ID" dirty="0">
                <a:effectLst/>
              </a:rPr>
              <a:t>RTR_KDR(</a:t>
            </a:r>
            <a:r>
              <a:rPr lang="en-ID" dirty="0" err="1">
                <a:effectLst/>
              </a:rPr>
              <a:t>dhcp</a:t>
            </a:r>
            <a:r>
              <a:rPr lang="en-ID" dirty="0">
                <a:effectLst/>
              </a:rPr>
              <a:t>-config)#ip </a:t>
            </a:r>
            <a:r>
              <a:rPr lang="en-ID" dirty="0" err="1">
                <a:effectLst/>
              </a:rPr>
              <a:t>dhcp</a:t>
            </a:r>
            <a:r>
              <a:rPr lang="en-ID" dirty="0">
                <a:effectLst/>
              </a:rPr>
              <a:t> pool accounting</a:t>
            </a:r>
          </a:p>
          <a:p>
            <a:pPr marL="565150" lvl="1" indent="0">
              <a:buNone/>
            </a:pP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Mengatur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alamat</a:t>
            </a:r>
            <a:r>
              <a:rPr lang="en-US" dirty="0">
                <a:effectLst/>
              </a:rPr>
              <a:t> network dan </a:t>
            </a:r>
            <a:r>
              <a:rPr lang="en-US" dirty="0" err="1">
                <a:effectLst/>
              </a:rPr>
              <a:t>subnetmask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dari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alamat</a:t>
            </a:r>
            <a:r>
              <a:rPr lang="en-US" dirty="0">
                <a:effectLst/>
              </a:rPr>
              <a:t> IP yang </a:t>
            </a:r>
            <a:r>
              <a:rPr lang="en-US" dirty="0" err="1">
                <a:effectLst/>
              </a:rPr>
              <a:t>disewakan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ke</a:t>
            </a:r>
            <a:r>
              <a:rPr lang="en-US" dirty="0">
                <a:effectLst/>
              </a:rPr>
              <a:t> DHCP Client.</a:t>
            </a:r>
          </a:p>
          <a:p>
            <a:pPr lvl="1"/>
            <a:r>
              <a:rPr lang="en-ID" dirty="0">
                <a:effectLst/>
              </a:rPr>
              <a:t>RTR_KDR(</a:t>
            </a:r>
            <a:r>
              <a:rPr lang="en-ID" dirty="0" err="1">
                <a:effectLst/>
              </a:rPr>
              <a:t>dhcp</a:t>
            </a:r>
            <a:r>
              <a:rPr lang="en-ID" dirty="0">
                <a:effectLst/>
              </a:rPr>
              <a:t>-config)#network 192.168.30.0 255.255.255.192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41972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Server Dynamic Host Configuration Protocol (DHCP)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0C6473E-2127-07C4-7F7F-8BFE24A55387}"/>
              </a:ext>
            </a:extLst>
          </p:cNvPr>
          <p:cNvSpPr txBox="1">
            <a:spLocks/>
          </p:cNvSpPr>
          <p:nvPr/>
        </p:nvSpPr>
        <p:spPr>
          <a:xfrm>
            <a:off x="873350" y="1963503"/>
            <a:ext cx="10945837" cy="458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dirty="0" err="1"/>
              <a:t>Membuat</a:t>
            </a:r>
            <a:r>
              <a:rPr lang="en-US" dirty="0"/>
              <a:t> default gateway.</a:t>
            </a:r>
          </a:p>
          <a:p>
            <a:pPr lvl="1"/>
            <a:r>
              <a:rPr lang="en-ID" dirty="0">
                <a:effectLst/>
              </a:rPr>
              <a:t>RTR_KDR(</a:t>
            </a:r>
            <a:r>
              <a:rPr lang="en-ID" dirty="0" err="1">
                <a:effectLst/>
              </a:rPr>
              <a:t>dhcp</a:t>
            </a:r>
            <a:r>
              <a:rPr lang="en-ID" dirty="0">
                <a:effectLst/>
              </a:rPr>
              <a:t>-config)#default-router 192.168.30.1</a:t>
            </a:r>
          </a:p>
          <a:p>
            <a:pPr marL="565150" lvl="1" indent="0">
              <a:buNone/>
            </a:pPr>
            <a:endParaRPr lang="en-US" dirty="0"/>
          </a:p>
          <a:p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server DNS</a:t>
            </a:r>
          </a:p>
          <a:p>
            <a:pPr lvl="1"/>
            <a:r>
              <a:rPr lang="en-ID" dirty="0"/>
              <a:t>RTR_SUB(</a:t>
            </a:r>
            <a:r>
              <a:rPr lang="en-ID" dirty="0" err="1"/>
              <a:t>dhcp</a:t>
            </a:r>
            <a:r>
              <a:rPr lang="en-ID" dirty="0"/>
              <a:t>-config)#dns-server 192.168.10.75</a:t>
            </a:r>
          </a:p>
          <a:p>
            <a:pPr lvl="1"/>
            <a:endParaRPr lang="en-ID" dirty="0"/>
          </a:p>
          <a:p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IP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disewakan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DHCP Client oleh Server DHCP</a:t>
            </a:r>
          </a:p>
          <a:p>
            <a:pPr lvl="1"/>
            <a:r>
              <a:rPr lang="en-ID" dirty="0">
                <a:effectLst/>
              </a:rPr>
              <a:t>RTR_KDR(config)#ip </a:t>
            </a:r>
            <a:r>
              <a:rPr lang="en-ID" dirty="0" err="1">
                <a:effectLst/>
              </a:rPr>
              <a:t>dhcp</a:t>
            </a:r>
            <a:r>
              <a:rPr lang="en-ID" dirty="0">
                <a:effectLst/>
              </a:rPr>
              <a:t> excluded-address 192.168.30.65</a:t>
            </a:r>
          </a:p>
          <a:p>
            <a:pPr lvl="1"/>
            <a:r>
              <a:rPr lang="en-ID" dirty="0">
                <a:effectLst/>
              </a:rPr>
              <a:t>RTR_KDR(config)#ip </a:t>
            </a:r>
            <a:r>
              <a:rPr lang="en-ID" dirty="0" err="1">
                <a:effectLst/>
              </a:rPr>
              <a:t>dhcp</a:t>
            </a:r>
            <a:r>
              <a:rPr lang="en-ID" dirty="0">
                <a:effectLst/>
              </a:rPr>
              <a:t> excluded-address 192.168.30.1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73764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26"/>
          <p:cNvSpPr txBox="1">
            <a:spLocks noGrp="1"/>
          </p:cNvSpPr>
          <p:nvPr>
            <p:ph type="body" idx="1"/>
          </p:nvPr>
        </p:nvSpPr>
        <p:spPr>
          <a:xfrm>
            <a:off x="4011425" y="1724706"/>
            <a:ext cx="7389300" cy="531436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secara</a:t>
            </a:r>
            <a:r>
              <a:rPr lang="en-ID" sz="18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tatic pada PC Server0.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Mengaktifkan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Service Domain Name System (DNS).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Resource Records (RR).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Service Syslog.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Service Network Time Protocol (NTP).</a:t>
            </a:r>
            <a:endParaRPr lang="en-ID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862" name="Google Shape;3862;p26"/>
          <p:cNvSpPr txBox="1">
            <a:spLocks noGrp="1"/>
          </p:cNvSpPr>
          <p:nvPr>
            <p:ph type="title"/>
          </p:nvPr>
        </p:nvSpPr>
        <p:spPr>
          <a:xfrm>
            <a:off x="4011425" y="167737"/>
            <a:ext cx="7389300" cy="11243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Konfigurasi PC Server0 yang ada di Kantor Pusat Surabaya</a:t>
            </a:r>
            <a:endParaRPr sz="3600" dirty="0"/>
          </a:p>
        </p:txBody>
      </p:sp>
      <p:sp>
        <p:nvSpPr>
          <p:cNvPr id="3863" name="Google Shape;3863;p26"/>
          <p:cNvSpPr/>
          <p:nvPr/>
        </p:nvSpPr>
        <p:spPr>
          <a:xfrm>
            <a:off x="986700" y="1014376"/>
            <a:ext cx="1454767" cy="120532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lt1"/>
                </a:solidFill>
                <a:latin typeface="Barlow;900"/>
              </a:rPr>
              <a:t>0</a:t>
            </a:r>
            <a:r>
              <a:rPr lang="en-US" b="0" i="0" dirty="0">
                <a:ln>
                  <a:noFill/>
                </a:ln>
                <a:solidFill>
                  <a:schemeClr val="lt1"/>
                </a:solidFill>
                <a:latin typeface="Barlow;900"/>
              </a:rPr>
              <a:t>2</a:t>
            </a:r>
            <a:endParaRPr b="0" i="0" dirty="0">
              <a:ln>
                <a:noFill/>
              </a:ln>
              <a:solidFill>
                <a:schemeClr val="lt1"/>
              </a:solidFill>
              <a:latin typeface="Barlow;900"/>
            </a:endParaRPr>
          </a:p>
        </p:txBody>
      </p:sp>
    </p:spTree>
    <p:extLst>
      <p:ext uri="{BB962C8B-B14F-4D97-AF65-F5344CB8AC3E}">
        <p14:creationId xmlns:p14="http://schemas.microsoft.com/office/powerpoint/2010/main" val="38781441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routing protocol Enhanced Interior Gateway Routing Protocol</a:t>
            </a:r>
            <a:b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(EIGRP)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ID" dirty="0" err="1"/>
              <a:t>Mengaktifkan</a:t>
            </a:r>
            <a:r>
              <a:rPr lang="en-ID" dirty="0"/>
              <a:t> routing protocol EIGRP </a:t>
            </a:r>
            <a:r>
              <a:rPr lang="en-ID" dirty="0" err="1"/>
              <a:t>dengan</a:t>
            </a:r>
            <a:r>
              <a:rPr lang="en-ID" dirty="0"/>
              <a:t> Autonomous System (AS) Number 6400.</a:t>
            </a:r>
          </a:p>
          <a:p>
            <a:pPr lvl="1"/>
            <a:r>
              <a:rPr lang="en-US" dirty="0">
                <a:effectLst/>
              </a:rPr>
              <a:t>RTR_KDR(config)#router </a:t>
            </a:r>
            <a:r>
              <a:rPr lang="en-US" dirty="0" err="1">
                <a:effectLst/>
              </a:rPr>
              <a:t>eigrp</a:t>
            </a:r>
            <a:r>
              <a:rPr lang="en-US" dirty="0">
                <a:effectLst/>
              </a:rPr>
              <a:t> 6400</a:t>
            </a: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r>
              <a:rPr lang="en-ID" dirty="0" err="1"/>
              <a:t>Mengatur</a:t>
            </a:r>
            <a:r>
              <a:rPr lang="en-ID" dirty="0"/>
              <a:t> </a:t>
            </a:r>
            <a:r>
              <a:rPr lang="en-ID" dirty="0" err="1"/>
              <a:t>alamat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di mana router RTR_KDR </a:t>
            </a:r>
            <a:r>
              <a:rPr lang="en-ID" dirty="0" err="1"/>
              <a:t>terhubung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yang </a:t>
            </a:r>
            <a:r>
              <a:rPr lang="en-ID" dirty="0" err="1"/>
              <a:t>dituliskan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classfull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network 192.168.30.0 yang </a:t>
            </a:r>
            <a:r>
              <a:rPr lang="en-ID" dirty="0" err="1"/>
              <a:t>merupakan</a:t>
            </a:r>
            <a:r>
              <a:rPr lang="en-ID" dirty="0"/>
              <a:t> LAN pada </a:t>
            </a:r>
            <a:r>
              <a:rPr lang="en-ID" dirty="0" err="1"/>
              <a:t>kota</a:t>
            </a:r>
            <a:r>
              <a:rPr lang="en-ID" dirty="0"/>
              <a:t> Kediri.</a:t>
            </a:r>
          </a:p>
          <a:p>
            <a:pPr lvl="1"/>
            <a:r>
              <a:rPr lang="en-US" dirty="0">
                <a:effectLst/>
              </a:rPr>
              <a:t>RTR_KDR(config-router)#network 192.168.30.0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626398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routing protocol Enhanced Interior Gateway Routing Protocol</a:t>
            </a:r>
            <a:b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(EIGRP)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ID" dirty="0" err="1"/>
              <a:t>Mengatur</a:t>
            </a:r>
            <a:r>
              <a:rPr lang="en-ID" dirty="0"/>
              <a:t> </a:t>
            </a:r>
            <a:r>
              <a:rPr lang="en-ID" dirty="0" err="1"/>
              <a:t>alamat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di mana router RTR_SUB </a:t>
            </a:r>
            <a:r>
              <a:rPr lang="en-ID" dirty="0" err="1"/>
              <a:t>terhubung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yang </a:t>
            </a:r>
            <a:r>
              <a:rPr lang="en-ID" dirty="0" err="1"/>
              <a:t>dituliskan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classfull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network </a:t>
            </a:r>
            <a:r>
              <a:rPr lang="en-ID" dirty="0">
                <a:effectLst/>
              </a:rPr>
              <a:t>172.16.0.0 </a:t>
            </a:r>
            <a:r>
              <a:rPr lang="en-ID" dirty="0"/>
              <a:t>yang </a:t>
            </a:r>
            <a:r>
              <a:rPr lang="en-ID" dirty="0" err="1"/>
              <a:t>merupakan</a:t>
            </a:r>
            <a:r>
              <a:rPr lang="en-ID" dirty="0"/>
              <a:t> Subnet Point-to-Point.</a:t>
            </a:r>
          </a:p>
          <a:p>
            <a:pPr lvl="1"/>
            <a:r>
              <a:rPr lang="en-US" dirty="0">
                <a:effectLst/>
              </a:rPr>
              <a:t>RTR_KDR(config-router)#network 172.16.0.0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010237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Memverifikasi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Routing Protocol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F25E70-E407-4238-D0BD-FD631DAD1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82" y="1929797"/>
            <a:ext cx="6714458" cy="472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28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Memverifikasi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dan </a:t>
            </a: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Menyimpan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Konfigurasi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B7EFBC-E0D0-C858-3CBC-D41E81431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aktif</a:t>
            </a:r>
            <a:r>
              <a:rPr lang="en-US" dirty="0"/>
              <a:t> di RAM.</a:t>
            </a:r>
          </a:p>
          <a:p>
            <a:pPr lvl="1"/>
            <a:r>
              <a:rPr lang="en-ID" dirty="0" err="1">
                <a:effectLst/>
              </a:rPr>
              <a:t>RTR_KDR#show</a:t>
            </a:r>
            <a:r>
              <a:rPr lang="en-ID" dirty="0">
                <a:effectLst/>
              </a:rPr>
              <a:t> run</a:t>
            </a: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r>
              <a:rPr lang="en-ID" dirty="0" err="1"/>
              <a:t>Menyimpan</a:t>
            </a:r>
            <a:r>
              <a:rPr lang="en-ID" dirty="0"/>
              <a:t> </a:t>
            </a:r>
            <a:r>
              <a:rPr lang="en-ID" dirty="0" err="1"/>
              <a:t>konfigurasi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permanen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RAM </a:t>
            </a:r>
            <a:r>
              <a:rPr lang="en-ID" dirty="0" err="1"/>
              <a:t>ke</a:t>
            </a:r>
            <a:r>
              <a:rPr lang="en-ID" dirty="0"/>
              <a:t> NVRAM.</a:t>
            </a:r>
          </a:p>
          <a:p>
            <a:pPr lvl="1"/>
            <a:r>
              <a:rPr lang="en-US" dirty="0" err="1">
                <a:effectLst/>
              </a:rPr>
              <a:t>RTR_KDR#copy</a:t>
            </a:r>
            <a:r>
              <a:rPr lang="en-US" dirty="0">
                <a:effectLst/>
              </a:rPr>
              <a:t> run start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397518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26"/>
          <p:cNvSpPr txBox="1">
            <a:spLocks noGrp="1"/>
          </p:cNvSpPr>
          <p:nvPr>
            <p:ph type="body" idx="1"/>
          </p:nvPr>
        </p:nvSpPr>
        <p:spPr>
          <a:xfrm>
            <a:off x="4011425" y="1724706"/>
            <a:ext cx="7389300" cy="32795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>
              <a:lnSpc>
                <a:spcPct val="107000"/>
              </a:lnSpc>
              <a:buNone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mengkonfigurasi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Switch pada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kantor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cabang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Kediri,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saya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PC-PT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nama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Conf_SW_KDR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melalui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kabel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console.</a:t>
            </a:r>
          </a:p>
          <a:p>
            <a:pPr marL="0" lvl="0" indent="0" algn="just">
              <a:lnSpc>
                <a:spcPct val="107000"/>
              </a:lnSpc>
              <a:buNone/>
            </a:pPr>
            <a:endParaRPr lang="en-ID" sz="18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Hostname.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ID" sz="18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VLAN.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Switch Port Mode Access.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 dan Default Gateway.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Username-Password Console dan Password Privilege Mode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Secure Shell (SSH) Server. </a:t>
            </a:r>
          </a:p>
        </p:txBody>
      </p:sp>
      <p:sp>
        <p:nvSpPr>
          <p:cNvPr id="3862" name="Google Shape;3862;p26"/>
          <p:cNvSpPr txBox="1">
            <a:spLocks noGrp="1"/>
          </p:cNvSpPr>
          <p:nvPr>
            <p:ph type="title"/>
          </p:nvPr>
        </p:nvSpPr>
        <p:spPr>
          <a:xfrm>
            <a:off x="4011425" y="167737"/>
            <a:ext cx="7389300" cy="11243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Konfigurasi pada Multilayer Switch MSW_KEDIRI</a:t>
            </a:r>
            <a:endParaRPr sz="3600" dirty="0"/>
          </a:p>
        </p:txBody>
      </p:sp>
      <p:sp>
        <p:nvSpPr>
          <p:cNvPr id="3863" name="Google Shape;3863;p26"/>
          <p:cNvSpPr/>
          <p:nvPr/>
        </p:nvSpPr>
        <p:spPr>
          <a:xfrm>
            <a:off x="986700" y="1014376"/>
            <a:ext cx="1454767" cy="120532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lt1"/>
                </a:solidFill>
                <a:latin typeface="Barlow;900"/>
              </a:rPr>
              <a:t>0</a:t>
            </a:r>
            <a:r>
              <a:rPr lang="en-US" b="0" i="0" dirty="0">
                <a:ln>
                  <a:noFill/>
                </a:ln>
                <a:solidFill>
                  <a:schemeClr val="lt1"/>
                </a:solidFill>
                <a:latin typeface="Barlow;900"/>
              </a:rPr>
              <a:t>7</a:t>
            </a:r>
            <a:endParaRPr b="0" i="0" dirty="0">
              <a:ln>
                <a:noFill/>
              </a:ln>
              <a:solidFill>
                <a:schemeClr val="lt1"/>
              </a:solidFill>
              <a:latin typeface="Barlow;900"/>
            </a:endParaRPr>
          </a:p>
        </p:txBody>
      </p:sp>
    </p:spTree>
    <p:extLst>
      <p:ext uri="{BB962C8B-B14F-4D97-AF65-F5344CB8AC3E}">
        <p14:creationId xmlns:p14="http://schemas.microsoft.com/office/powerpoint/2010/main" val="15660442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142186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ID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enggunakan</a:t>
            </a:r>
            <a:r>
              <a:rPr lang="en-ID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PC-PT </a:t>
            </a:r>
            <a:r>
              <a:rPr lang="en-ID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Melakukan</a:t>
            </a:r>
            <a:r>
              <a:rPr lang="en-ID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Konfigurasi</a:t>
            </a:r>
            <a:endParaRPr lang="en-ID" sz="60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router/switch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PC-PT yang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console.</a:t>
            </a:r>
          </a:p>
          <a:p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Logical Workspace pada menu desktop -&gt; terminal.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4C68D-9AC9-E7C3-4A3F-0E273CE64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344" y="3640899"/>
            <a:ext cx="5174449" cy="181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606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Hostname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hostname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pada mode global configuration.</a:t>
            </a:r>
          </a:p>
          <a:p>
            <a:r>
              <a:rPr lang="en-US" dirty="0"/>
              <a:t>Command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hostname </a:t>
            </a:r>
            <a:r>
              <a:rPr lang="en-US" dirty="0" err="1"/>
              <a:t>yaitu</a:t>
            </a:r>
            <a:r>
              <a:rPr lang="en-US" dirty="0"/>
              <a:t> hostname {</a:t>
            </a:r>
            <a:r>
              <a:rPr lang="en-US" dirty="0" err="1"/>
              <a:t>nama</a:t>
            </a:r>
            <a:r>
              <a:rPr lang="en-US" dirty="0"/>
              <a:t> hostname}.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BEB244-72BC-CBC8-2133-6CA52C04B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530" y="3716453"/>
            <a:ext cx="8357476" cy="130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627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VLAN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780628"/>
            <a:ext cx="10945837" cy="5301821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VLAN 100 </a:t>
            </a:r>
            <a:r>
              <a:rPr lang="en-US" dirty="0" err="1"/>
              <a:t>untuk</a:t>
            </a:r>
            <a:r>
              <a:rPr lang="en-US" dirty="0"/>
              <a:t> MARKETING.</a:t>
            </a:r>
          </a:p>
          <a:p>
            <a:pPr lvl="1"/>
            <a:r>
              <a:rPr lang="en-ID" dirty="0">
                <a:effectLst/>
              </a:rPr>
              <a:t>MSW_KDR(config)#vlan 150</a:t>
            </a:r>
          </a:p>
          <a:p>
            <a:pPr lvl="1"/>
            <a:r>
              <a:rPr lang="en-ID" dirty="0">
                <a:effectLst/>
              </a:rPr>
              <a:t>MSW_KDR(config-</a:t>
            </a:r>
            <a:r>
              <a:rPr lang="en-ID" dirty="0" err="1">
                <a:effectLst/>
              </a:rPr>
              <a:t>vlan</a:t>
            </a:r>
            <a:r>
              <a:rPr lang="en-ID" dirty="0">
                <a:effectLst/>
              </a:rPr>
              <a:t>)#name marketing</a:t>
            </a:r>
          </a:p>
          <a:p>
            <a:pPr lvl="1"/>
            <a:r>
              <a:rPr lang="en-ID" dirty="0">
                <a:effectLst/>
              </a:rPr>
              <a:t>MSW_KDR(config)#exit</a:t>
            </a:r>
          </a:p>
          <a:p>
            <a:pPr marL="565150" lvl="1" indent="0">
              <a:buNone/>
            </a:pPr>
            <a:endParaRPr lang="fr-FR" dirty="0">
              <a:effectLst/>
            </a:endParaRPr>
          </a:p>
          <a:p>
            <a:r>
              <a:rPr lang="en-US" dirty="0" err="1"/>
              <a:t>Membuat</a:t>
            </a:r>
            <a:r>
              <a:rPr lang="en-US" dirty="0"/>
              <a:t> VLAN 150 </a:t>
            </a:r>
            <a:r>
              <a:rPr lang="en-US" dirty="0" err="1"/>
              <a:t>untuk</a:t>
            </a:r>
            <a:r>
              <a:rPr lang="en-US" dirty="0"/>
              <a:t> ACCOUNTING.</a:t>
            </a:r>
          </a:p>
          <a:p>
            <a:pPr lvl="1"/>
            <a:r>
              <a:rPr lang="en-ID" dirty="0">
                <a:effectLst/>
              </a:rPr>
              <a:t>MSW_KDR(config)#vlan 200</a:t>
            </a:r>
          </a:p>
          <a:p>
            <a:pPr lvl="1"/>
            <a:r>
              <a:rPr lang="en-ID" dirty="0">
                <a:effectLst/>
              </a:rPr>
              <a:t>MSW_KDR(config-</a:t>
            </a:r>
            <a:r>
              <a:rPr lang="en-ID" dirty="0" err="1">
                <a:effectLst/>
              </a:rPr>
              <a:t>vlan</a:t>
            </a:r>
            <a:r>
              <a:rPr lang="en-ID" dirty="0">
                <a:effectLst/>
              </a:rPr>
              <a:t>)#name accounting</a:t>
            </a:r>
          </a:p>
          <a:p>
            <a:pPr lvl="1"/>
            <a:r>
              <a:rPr lang="en-ID" dirty="0">
                <a:effectLst/>
              </a:rPr>
              <a:t>MSW_KDR(config)#exit</a:t>
            </a:r>
          </a:p>
          <a:p>
            <a:pPr lvl="1"/>
            <a:endParaRPr lang="fr-FR" dirty="0">
              <a:effectLst/>
            </a:endParaRPr>
          </a:p>
          <a:p>
            <a:pPr marL="565150" lvl="1" indent="0">
              <a:buNone/>
            </a:pP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82217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5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5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Switch Port Mode Access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C8D81AF-C107-64A4-876B-FEA6B88469C3}"/>
              </a:ext>
            </a:extLst>
          </p:cNvPr>
          <p:cNvSpPr txBox="1">
            <a:spLocks/>
          </p:cNvSpPr>
          <p:nvPr/>
        </p:nvSpPr>
        <p:spPr>
          <a:xfrm>
            <a:off x="873350" y="1946887"/>
            <a:ext cx="10945837" cy="507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range interface gig1/0/2-3 dan </a:t>
            </a:r>
            <a:r>
              <a:rPr lang="en-US" dirty="0" err="1"/>
              <a:t>mengatur</a:t>
            </a:r>
            <a:r>
              <a:rPr lang="en-US" dirty="0"/>
              <a:t> VLAN 150 </a:t>
            </a:r>
            <a:r>
              <a:rPr lang="en-US" dirty="0" err="1"/>
              <a:t>untuk</a:t>
            </a:r>
            <a:r>
              <a:rPr lang="en-US" dirty="0"/>
              <a:t> Switch Port Mode Access.</a:t>
            </a:r>
          </a:p>
          <a:p>
            <a:pPr lvl="1"/>
            <a:r>
              <a:rPr lang="en-ID" dirty="0">
                <a:effectLst/>
              </a:rPr>
              <a:t>MSW_KDR</a:t>
            </a:r>
            <a:r>
              <a:rPr lang="en-ID" dirty="0"/>
              <a:t>(config)#int range gig1/0/2-3</a:t>
            </a:r>
          </a:p>
          <a:p>
            <a:pPr lvl="1"/>
            <a:r>
              <a:rPr lang="en-ID" dirty="0">
                <a:effectLst/>
              </a:rPr>
              <a:t>MSW_KDR</a:t>
            </a:r>
            <a:r>
              <a:rPr lang="en-ID" dirty="0"/>
              <a:t>(config-if-range)#sw </a:t>
            </a:r>
            <a:r>
              <a:rPr lang="en-ID" dirty="0" err="1"/>
              <a:t>acc</a:t>
            </a:r>
            <a:r>
              <a:rPr lang="en-ID" dirty="0"/>
              <a:t> </a:t>
            </a:r>
            <a:r>
              <a:rPr lang="en-ID" dirty="0" err="1"/>
              <a:t>vlan</a:t>
            </a:r>
            <a:r>
              <a:rPr lang="en-ID" dirty="0"/>
              <a:t> 150</a:t>
            </a:r>
          </a:p>
          <a:p>
            <a:pPr lvl="1"/>
            <a:r>
              <a:rPr lang="en-ID" dirty="0">
                <a:effectLst/>
              </a:rPr>
              <a:t>MSW_KDR</a:t>
            </a:r>
            <a:r>
              <a:rPr lang="en-ID" dirty="0"/>
              <a:t>(config-if-range)#sw mod </a:t>
            </a:r>
            <a:r>
              <a:rPr lang="en-ID" dirty="0" err="1"/>
              <a:t>acc</a:t>
            </a:r>
            <a:endParaRPr lang="en-ID" dirty="0"/>
          </a:p>
          <a:p>
            <a:pPr lvl="1"/>
            <a:r>
              <a:rPr lang="en-ID" dirty="0">
                <a:effectLst/>
              </a:rPr>
              <a:t>MSW_KDR</a:t>
            </a:r>
            <a:r>
              <a:rPr lang="en-ID" dirty="0"/>
              <a:t>(config-if-range)#exit</a:t>
            </a:r>
            <a:endParaRPr lang="en-US" dirty="0"/>
          </a:p>
          <a:p>
            <a:pPr lvl="1"/>
            <a:endParaRPr lang="fr-FR" dirty="0"/>
          </a:p>
          <a:p>
            <a:pPr marL="565150" lvl="1" indent="0">
              <a:buFont typeface="DM Sans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84697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5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5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Switch Port Mode Access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30262"/>
            <a:ext cx="10945837" cy="5077372"/>
          </a:xfrm>
        </p:spPr>
        <p:txBody>
          <a:bodyPr/>
          <a:lstStyle/>
          <a:p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range interface gig1/0/4-5 dan </a:t>
            </a:r>
            <a:r>
              <a:rPr lang="en-US" dirty="0" err="1"/>
              <a:t>mengatur</a:t>
            </a:r>
            <a:r>
              <a:rPr lang="en-US" dirty="0"/>
              <a:t> VLAN 200 </a:t>
            </a:r>
            <a:r>
              <a:rPr lang="en-US" dirty="0" err="1"/>
              <a:t>untuk</a:t>
            </a:r>
            <a:r>
              <a:rPr lang="en-US" dirty="0"/>
              <a:t> Switch Port Mode Access.</a:t>
            </a:r>
          </a:p>
          <a:p>
            <a:pPr lvl="1"/>
            <a:r>
              <a:rPr lang="en-ID" dirty="0">
                <a:effectLst/>
              </a:rPr>
              <a:t>MSW_KDR(config)#int range gig1/0/4-5</a:t>
            </a:r>
          </a:p>
          <a:p>
            <a:pPr lvl="1"/>
            <a:r>
              <a:rPr lang="en-ID" dirty="0">
                <a:effectLst/>
              </a:rPr>
              <a:t>MSW_KDR(config-if-range)#sw </a:t>
            </a:r>
            <a:r>
              <a:rPr lang="en-ID" dirty="0" err="1">
                <a:effectLst/>
              </a:rPr>
              <a:t>acc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vlan</a:t>
            </a:r>
            <a:r>
              <a:rPr lang="en-ID" dirty="0">
                <a:effectLst/>
              </a:rPr>
              <a:t> 200</a:t>
            </a:r>
          </a:p>
          <a:p>
            <a:pPr lvl="1"/>
            <a:r>
              <a:rPr lang="en-ID" dirty="0">
                <a:effectLst/>
              </a:rPr>
              <a:t>MSW_KDR</a:t>
            </a:r>
            <a:r>
              <a:rPr lang="en-ID" dirty="0"/>
              <a:t>(config-if-range)#sw mod </a:t>
            </a:r>
            <a:r>
              <a:rPr lang="en-ID" dirty="0" err="1"/>
              <a:t>acc</a:t>
            </a:r>
            <a:endParaRPr lang="en-ID" dirty="0">
              <a:effectLst/>
            </a:endParaRPr>
          </a:p>
          <a:p>
            <a:pPr lvl="1"/>
            <a:r>
              <a:rPr lang="en-ID" dirty="0">
                <a:effectLst/>
              </a:rPr>
              <a:t>MSW_KDR(config-if-range)#exit</a:t>
            </a:r>
            <a:endParaRPr lang="en-US" dirty="0"/>
          </a:p>
          <a:p>
            <a:pPr marL="565150" lvl="1" indent="0">
              <a:buNone/>
            </a:pPr>
            <a:endParaRPr lang="en-US" dirty="0"/>
          </a:p>
          <a:p>
            <a:pPr lvl="1"/>
            <a:endParaRPr lang="fr-FR" dirty="0">
              <a:effectLst/>
            </a:endParaRPr>
          </a:p>
          <a:p>
            <a:pPr marL="565150" lvl="1" indent="0">
              <a:buNone/>
            </a:pP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496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</a:t>
            </a: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secara</a:t>
            </a:r>
            <a:r>
              <a:rPr lang="en-ID" sz="6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tatic pada PC Server0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180529"/>
            <a:ext cx="10945837" cy="3866310"/>
          </a:xfrm>
        </p:spPr>
        <p:txBody>
          <a:bodyPr/>
          <a:lstStyle/>
          <a:p>
            <a:r>
              <a:rPr lang="en-US" dirty="0" err="1"/>
              <a:t>Mengatur</a:t>
            </a:r>
            <a:r>
              <a:rPr lang="en-US" dirty="0"/>
              <a:t> IP </a:t>
            </a:r>
            <a:r>
              <a:rPr lang="en-US" dirty="0" err="1"/>
              <a:t>secara</a:t>
            </a:r>
            <a:r>
              <a:rPr lang="en-US" dirty="0"/>
              <a:t> static </a:t>
            </a:r>
            <a:r>
              <a:rPr lang="en-US" dirty="0" err="1"/>
              <a:t>melalui</a:t>
            </a:r>
            <a:r>
              <a:rPr lang="en-US" dirty="0"/>
              <a:t> Logical Workspace pada menu desktop -&gt; </a:t>
            </a:r>
            <a:r>
              <a:rPr lang="en-US" dirty="0" err="1"/>
              <a:t>ip</a:t>
            </a:r>
            <a:r>
              <a:rPr lang="en-US" dirty="0"/>
              <a:t> configuration.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Pada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ip</a:t>
            </a:r>
            <a:r>
              <a:rPr lang="en-US" dirty="0"/>
              <a:t> configuration set </a:t>
            </a:r>
            <a:r>
              <a:rPr lang="en-US" dirty="0" err="1"/>
              <a:t>ke</a:t>
            </a:r>
            <a:r>
              <a:rPr lang="en-US" dirty="0"/>
              <a:t> static dan </a:t>
            </a:r>
            <a:r>
              <a:rPr lang="en-US" dirty="0" err="1"/>
              <a:t>isi</a:t>
            </a:r>
            <a:r>
              <a:rPr lang="en-US" dirty="0"/>
              <a:t> detail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ip</a:t>
            </a:r>
            <a:r>
              <a:rPr lang="en-US" dirty="0"/>
              <a:t> table.</a:t>
            </a:r>
          </a:p>
          <a:p>
            <a:pPr marL="107950" indent="0">
              <a:buNone/>
            </a:pP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50B5A-D9DB-7CB4-8CBA-52C210346B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295"/>
          <a:stretch/>
        </p:blipFill>
        <p:spPr>
          <a:xfrm>
            <a:off x="4083308" y="2838469"/>
            <a:ext cx="3439183" cy="1181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22EA2B-1092-871B-A151-52B60578D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805" y="4769213"/>
            <a:ext cx="4312675" cy="1766263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5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5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5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5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 dan Default Gateway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30262"/>
            <a:ext cx="10945837" cy="5077372"/>
          </a:xfrm>
        </p:spPr>
        <p:txBody>
          <a:bodyPr/>
          <a:lstStyle/>
          <a:p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interface configuration </a:t>
            </a:r>
            <a:r>
              <a:rPr lang="en-US" dirty="0" err="1"/>
              <a:t>dari</a:t>
            </a:r>
            <a:r>
              <a:rPr lang="en-US" dirty="0"/>
              <a:t> VLAN 1 dan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pengalamatan</a:t>
            </a:r>
            <a:r>
              <a:rPr lang="en-US" dirty="0"/>
              <a:t> IP </a:t>
            </a:r>
            <a:r>
              <a:rPr lang="en-US" dirty="0" err="1"/>
              <a:t>paad</a:t>
            </a:r>
            <a:r>
              <a:rPr lang="en-US" dirty="0"/>
              <a:t> interface VLAN 1.</a:t>
            </a:r>
          </a:p>
          <a:p>
            <a:pPr lvl="1"/>
            <a:r>
              <a:rPr lang="en-ID" dirty="0">
                <a:effectLst/>
              </a:rPr>
              <a:t>MSW_KDR(config)#int </a:t>
            </a:r>
            <a:r>
              <a:rPr lang="en-ID" dirty="0" err="1">
                <a:effectLst/>
              </a:rPr>
              <a:t>vlan</a:t>
            </a:r>
            <a:r>
              <a:rPr lang="en-ID" dirty="0">
                <a:effectLst/>
              </a:rPr>
              <a:t> 1</a:t>
            </a:r>
          </a:p>
          <a:p>
            <a:pPr lvl="1"/>
            <a:r>
              <a:rPr lang="en-ID" dirty="0">
                <a:effectLst/>
              </a:rPr>
              <a:t>MSW_KDR(config-if)#ip add 192.168.30.130 255.255.255.252</a:t>
            </a:r>
          </a:p>
          <a:p>
            <a:pPr lvl="1"/>
            <a:r>
              <a:rPr lang="en-ID" dirty="0">
                <a:effectLst/>
              </a:rPr>
              <a:t>MSW_KDR(config-if)#no shut</a:t>
            </a:r>
          </a:p>
          <a:p>
            <a:pPr lvl="1"/>
            <a:r>
              <a:rPr lang="en-ID" dirty="0">
                <a:effectLst/>
              </a:rPr>
              <a:t>MSW_KDR(config-if)#exit</a:t>
            </a:r>
            <a:endParaRPr lang="en-US" dirty="0">
              <a:effectLst/>
            </a:endParaRPr>
          </a:p>
          <a:p>
            <a:pPr marL="565150" lvl="1" indent="0">
              <a:buNone/>
            </a:pPr>
            <a:endParaRPr lang="en-US" dirty="0"/>
          </a:p>
          <a:p>
            <a:pPr marL="565150" lvl="1" indent="0">
              <a:buNone/>
            </a:pPr>
            <a:endParaRPr lang="en-US" dirty="0"/>
          </a:p>
          <a:p>
            <a:pPr lvl="1"/>
            <a:endParaRPr lang="fr-FR" dirty="0">
              <a:effectLst/>
            </a:endParaRPr>
          </a:p>
          <a:p>
            <a:pPr marL="565150" lvl="1" indent="0">
              <a:buNone/>
            </a:pP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840422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5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5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5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5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 dan Default Gateway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30262"/>
            <a:ext cx="10945837" cy="5077372"/>
          </a:xfrm>
        </p:spPr>
        <p:txBody>
          <a:bodyPr/>
          <a:lstStyle/>
          <a:p>
            <a:r>
              <a:rPr lang="en-US" dirty="0" err="1"/>
              <a:t>Mengatur</a:t>
            </a:r>
            <a:r>
              <a:rPr lang="en-US" dirty="0"/>
              <a:t> default gateway agar multilayer switch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.</a:t>
            </a:r>
          </a:p>
          <a:p>
            <a:pPr lvl="1"/>
            <a:r>
              <a:rPr lang="en-ID" dirty="0">
                <a:effectLst/>
              </a:rPr>
              <a:t>MSW_KDR(config)#ip default-gateway 192.168.30.129</a:t>
            </a:r>
          </a:p>
          <a:p>
            <a:pPr marL="565150" lvl="1" indent="0">
              <a:buNone/>
            </a:pPr>
            <a:endParaRPr lang="en-US" dirty="0"/>
          </a:p>
          <a:p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interface gig1/0/1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mode trunk.</a:t>
            </a:r>
          </a:p>
          <a:p>
            <a:pPr lvl="1"/>
            <a:r>
              <a:rPr lang="en-ID" dirty="0">
                <a:effectLst/>
              </a:rPr>
              <a:t>MSW_KDR(config)#int gig1/0/1</a:t>
            </a:r>
          </a:p>
          <a:p>
            <a:pPr lvl="1"/>
            <a:r>
              <a:rPr lang="en-ID" dirty="0">
                <a:effectLst/>
              </a:rPr>
              <a:t>MSW_KDR(config-if)#sw mod trunk</a:t>
            </a:r>
            <a:endParaRPr lang="fr-FR" dirty="0">
              <a:effectLst/>
            </a:endParaRPr>
          </a:p>
          <a:p>
            <a:pPr marL="565150" lvl="1" indent="0">
              <a:buNone/>
            </a:pP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67313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5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Memverifikasi</a:t>
            </a:r>
            <a:r>
              <a:rPr lang="en-ID" sz="5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5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Pengaturan</a:t>
            </a:r>
            <a:r>
              <a:rPr lang="en-ID" sz="54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Default Gateway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30262"/>
            <a:ext cx="10945837" cy="5077372"/>
          </a:xfrm>
        </p:spPr>
        <p:txBody>
          <a:bodyPr/>
          <a:lstStyle/>
          <a:p>
            <a:r>
              <a:rPr lang="en-US" dirty="0" err="1">
                <a:effectLst/>
              </a:rPr>
              <a:t>Menggunakan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</a:t>
            </a:r>
            <a:r>
              <a:rPr lang="en-US" dirty="0" err="1"/>
              <a:t>erintah</a:t>
            </a:r>
            <a:r>
              <a:rPr lang="en-US" dirty="0"/>
              <a:t> do show run | include </a:t>
            </a:r>
            <a:r>
              <a:rPr lang="en-US" dirty="0" err="1"/>
              <a:t>ip</a:t>
            </a:r>
            <a:r>
              <a:rPr lang="en-US" dirty="0"/>
              <a:t> default-gateway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memverifikasi</a:t>
            </a:r>
            <a:r>
              <a:rPr lang="en-US" dirty="0"/>
              <a:t> </a:t>
            </a:r>
            <a:r>
              <a:rPr lang="en-US" dirty="0" err="1"/>
              <a:t>pengaturan</a:t>
            </a:r>
            <a:r>
              <a:rPr lang="en-US" dirty="0"/>
              <a:t> default gateway pada multilayer switch.</a:t>
            </a:r>
          </a:p>
          <a:p>
            <a:pPr lvl="1"/>
            <a:r>
              <a:rPr lang="en-US" dirty="0">
                <a:effectLst/>
              </a:rPr>
              <a:t>MSW_KDR(config-if)#do show run | include </a:t>
            </a:r>
            <a:r>
              <a:rPr lang="en-US" dirty="0" err="1">
                <a:effectLst/>
              </a:rPr>
              <a:t>ip</a:t>
            </a:r>
            <a:r>
              <a:rPr lang="en-US" dirty="0">
                <a:effectLst/>
              </a:rPr>
              <a:t> default-gateway</a:t>
            </a:r>
          </a:p>
          <a:p>
            <a:pPr marL="565150" lvl="1" indent="0">
              <a:buNone/>
            </a:pPr>
            <a:r>
              <a:rPr lang="en-US" dirty="0">
                <a:effectLst/>
              </a:rPr>
              <a:t>	</a:t>
            </a:r>
            <a:r>
              <a:rPr lang="en-US" dirty="0" err="1">
                <a:effectLst/>
              </a:rPr>
              <a:t>ip</a:t>
            </a:r>
            <a:r>
              <a:rPr lang="en-US" dirty="0">
                <a:effectLst/>
              </a:rPr>
              <a:t> default-gateway 192.168.30.129</a:t>
            </a: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40006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7000"/>
              </a:lnSpc>
            </a:pPr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Username-Password Console dan Password Privilege Mode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Mengatur</a:t>
            </a:r>
            <a:r>
              <a:rPr lang="en-US" dirty="0"/>
              <a:t> Username - Password Console,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username-password console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command username {</a:t>
            </a:r>
            <a:r>
              <a:rPr lang="en-US" dirty="0" err="1"/>
              <a:t>isi</a:t>
            </a:r>
            <a:r>
              <a:rPr lang="en-US" dirty="0"/>
              <a:t> username} password {</a:t>
            </a:r>
            <a:r>
              <a:rPr lang="en-US" dirty="0" err="1"/>
              <a:t>isi</a:t>
            </a:r>
            <a:r>
              <a:rPr lang="en-US" dirty="0"/>
              <a:t> password}.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router dan switch username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 err="1"/>
              <a:t>bima</a:t>
            </a:r>
            <a:r>
              <a:rPr lang="en-US" dirty="0"/>
              <a:t> dan password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 err="1"/>
              <a:t>sakti</a:t>
            </a:r>
            <a:r>
              <a:rPr lang="en-US" dirty="0"/>
              <a:t>.</a:t>
            </a:r>
          </a:p>
          <a:p>
            <a:pPr lvl="1"/>
            <a:r>
              <a:rPr lang="en-ID" dirty="0">
                <a:effectLst/>
              </a:rPr>
              <a:t>MSW_KDR(config)#username </a:t>
            </a:r>
            <a:r>
              <a:rPr lang="en-ID" dirty="0" err="1">
                <a:effectLst/>
              </a:rPr>
              <a:t>bima</a:t>
            </a:r>
            <a:r>
              <a:rPr lang="en-ID" dirty="0">
                <a:effectLst/>
              </a:rPr>
              <a:t> password </a:t>
            </a:r>
            <a:r>
              <a:rPr lang="en-ID" dirty="0" err="1">
                <a:effectLst/>
              </a:rPr>
              <a:t>sakti</a:t>
            </a:r>
            <a:endParaRPr lang="en-ID" dirty="0">
              <a:effectLst/>
            </a:endParaRPr>
          </a:p>
          <a:p>
            <a:pPr lvl="1"/>
            <a:r>
              <a:rPr lang="en-ID" dirty="0">
                <a:effectLst/>
              </a:rPr>
              <a:t>MSW_KDR(config)#line console 0</a:t>
            </a:r>
          </a:p>
          <a:p>
            <a:pPr lvl="1"/>
            <a:r>
              <a:rPr lang="en-ID" dirty="0">
                <a:effectLst/>
              </a:rPr>
              <a:t>MSW_KDR(config-line)#login 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815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7000"/>
              </a:lnSpc>
            </a:pPr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Username-Password Console dan Password Privilege Mode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Mengatur</a:t>
            </a:r>
            <a:r>
              <a:rPr lang="en-US" dirty="0"/>
              <a:t> Password Privilege Mode,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password privilege mode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command enable secret {</a:t>
            </a:r>
            <a:r>
              <a:rPr lang="en-US" dirty="0" err="1"/>
              <a:t>isi</a:t>
            </a:r>
            <a:r>
              <a:rPr lang="en-US" dirty="0"/>
              <a:t> password privilege}.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router dan switch password privilege mode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 err="1"/>
              <a:t>sakti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effectLst/>
              </a:rPr>
              <a:t>MSW_KDR(config-line)#enable secret </a:t>
            </a:r>
            <a:r>
              <a:rPr lang="en-US" dirty="0" err="1">
                <a:effectLst/>
              </a:rPr>
              <a:t>sakti</a:t>
            </a:r>
            <a:endParaRPr lang="en-US" dirty="0">
              <a:effectLst/>
            </a:endParaRPr>
          </a:p>
          <a:p>
            <a:pPr marL="565150" lvl="1" indent="0">
              <a:buNone/>
            </a:pPr>
            <a:endParaRPr lang="en-US" dirty="0"/>
          </a:p>
          <a:p>
            <a:r>
              <a:rPr lang="en-US" dirty="0"/>
              <a:t>Agar username-password console dan password privilege mode </a:t>
            </a:r>
            <a:r>
              <a:rPr lang="en-US" dirty="0" err="1"/>
              <a:t>aman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hacker,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encryption. </a:t>
            </a:r>
            <a:endParaRPr lang="en-ID" dirty="0">
              <a:effectLst/>
            </a:endParaRPr>
          </a:p>
          <a:p>
            <a:pPr lvl="1"/>
            <a:r>
              <a:rPr lang="fr-FR" dirty="0">
                <a:effectLst/>
              </a:rPr>
              <a:t>MSW_KDR(config)#service </a:t>
            </a:r>
            <a:r>
              <a:rPr lang="fr-FR" dirty="0" err="1">
                <a:effectLst/>
              </a:rPr>
              <a:t>password-encryption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5393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7000"/>
              </a:lnSpc>
            </a:pPr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Secure Shell (SSH) Server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domain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“nusantara.com”.</a:t>
            </a:r>
          </a:p>
          <a:p>
            <a:pPr lvl="1"/>
            <a:r>
              <a:rPr lang="en-ID" dirty="0">
                <a:effectLst/>
              </a:rPr>
              <a:t>MSW_KDR(config)#ip domain-name nusantara.com</a:t>
            </a:r>
          </a:p>
          <a:p>
            <a:pPr marL="565150" lvl="1" indent="0">
              <a:buNone/>
            </a:pPr>
            <a:endParaRPr lang="en-US" dirty="0"/>
          </a:p>
          <a:p>
            <a:r>
              <a:rPr lang="en-US" dirty="0" err="1"/>
              <a:t>Membuat</a:t>
            </a:r>
            <a:r>
              <a:rPr lang="en-US" dirty="0"/>
              <a:t> RSA Key </a:t>
            </a:r>
            <a:r>
              <a:rPr lang="en-US" dirty="0" err="1"/>
              <a:t>dengan</a:t>
            </a:r>
            <a:r>
              <a:rPr lang="en-US" dirty="0"/>
              <a:t> modulus 1024.</a:t>
            </a:r>
          </a:p>
          <a:p>
            <a:pPr lvl="1"/>
            <a:r>
              <a:rPr lang="en-US" dirty="0">
                <a:effectLst/>
              </a:rPr>
              <a:t>MSW_KDR(config)#crypto key generate </a:t>
            </a:r>
            <a:r>
              <a:rPr lang="en-US" dirty="0" err="1">
                <a:effectLst/>
              </a:rPr>
              <a:t>rsa</a:t>
            </a:r>
            <a:r>
              <a:rPr lang="en-US" dirty="0">
                <a:effectLst/>
              </a:rPr>
              <a:t> general-keys modulus 1024</a:t>
            </a:r>
          </a:p>
          <a:p>
            <a:pPr marL="565150" lvl="1" indent="0">
              <a:buNone/>
            </a:pPr>
            <a:endParaRPr lang="en-US" dirty="0">
              <a:effectLst/>
            </a:endParaRPr>
          </a:p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otentikasi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yang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SSH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login </a:t>
            </a:r>
            <a:r>
              <a:rPr lang="en-US" b="1" dirty="0" err="1"/>
              <a:t>bima</a:t>
            </a:r>
            <a:r>
              <a:rPr lang="en-US" dirty="0"/>
              <a:t> dan password </a:t>
            </a:r>
            <a:r>
              <a:rPr lang="en-US" b="1" dirty="0" err="1"/>
              <a:t>sakti</a:t>
            </a:r>
            <a:r>
              <a:rPr lang="en-US" dirty="0"/>
              <a:t>.</a:t>
            </a:r>
          </a:p>
          <a:p>
            <a:pPr lvl="1"/>
            <a:r>
              <a:rPr lang="de-DE" dirty="0">
                <a:effectLst/>
              </a:rPr>
              <a:t>MSW_KDR(config)#username bima password sakti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34263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7000"/>
              </a:lnSpc>
            </a:pPr>
            <a:r>
              <a:rPr lang="en-ID" sz="4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4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Secure Shell (SSH) Server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4"/>
            <a:ext cx="10945837" cy="3866310"/>
          </a:xfrm>
        </p:spPr>
        <p:txBody>
          <a:bodyPr/>
          <a:lstStyle/>
          <a:p>
            <a:r>
              <a:rPr lang="en-US" dirty="0" err="1"/>
              <a:t>Mengaktifkan</a:t>
            </a:r>
            <a:r>
              <a:rPr lang="en-US" dirty="0"/>
              <a:t> SSH pada line virtual teletype (</a:t>
            </a:r>
            <a:r>
              <a:rPr lang="en-US" dirty="0" err="1"/>
              <a:t>vty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5 </a:t>
            </a:r>
            <a:r>
              <a:rPr lang="en-US" dirty="0" err="1"/>
              <a:t>pengguna</a:t>
            </a:r>
            <a:r>
              <a:rPr lang="en-US" dirty="0"/>
              <a:t>.</a:t>
            </a:r>
            <a:endParaRPr lang="en-US" dirty="0">
              <a:effectLst/>
            </a:endParaRPr>
          </a:p>
          <a:p>
            <a:pPr lvl="1"/>
            <a:r>
              <a:rPr lang="en-US" dirty="0">
                <a:effectLst/>
              </a:rPr>
              <a:t>MSW_KDR(config)#line </a:t>
            </a:r>
            <a:r>
              <a:rPr lang="en-US" dirty="0" err="1">
                <a:effectLst/>
              </a:rPr>
              <a:t>vty</a:t>
            </a:r>
            <a:r>
              <a:rPr lang="en-US" dirty="0">
                <a:effectLst/>
              </a:rPr>
              <a:t> 0 4</a:t>
            </a:r>
          </a:p>
          <a:p>
            <a:pPr marL="565150" lvl="1" indent="0">
              <a:buNone/>
            </a:pPr>
            <a:endParaRPr lang="en-US" dirty="0">
              <a:effectLst/>
            </a:endParaRPr>
          </a:p>
          <a:p>
            <a:r>
              <a:rPr lang="en-US" dirty="0" err="1"/>
              <a:t>Mengotentikasi</a:t>
            </a:r>
            <a:r>
              <a:rPr lang="en-US" dirty="0"/>
              <a:t> </a:t>
            </a:r>
            <a:r>
              <a:rPr lang="en-US" dirty="0" err="1"/>
              <a:t>keseluruhan</a:t>
            </a:r>
            <a:r>
              <a:rPr lang="en-US" dirty="0"/>
              <a:t> </a:t>
            </a:r>
            <a:r>
              <a:rPr lang="en-US" dirty="0" err="1"/>
              <a:t>sesi</a:t>
            </a:r>
            <a:r>
              <a:rPr lang="en-US" dirty="0"/>
              <a:t> incoming virtual terminal </a:t>
            </a:r>
            <a:r>
              <a:rPr lang="en-US" dirty="0" err="1"/>
              <a:t>menggunakan</a:t>
            </a:r>
            <a:r>
              <a:rPr lang="en-US" dirty="0"/>
              <a:t> local username database.</a:t>
            </a:r>
            <a:endParaRPr lang="en-US" dirty="0">
              <a:effectLst/>
            </a:endParaRPr>
          </a:p>
          <a:p>
            <a:pPr lvl="1"/>
            <a:r>
              <a:rPr lang="en-US" dirty="0">
                <a:effectLst/>
              </a:rPr>
              <a:t>MSW_KDR(config-line)#login local</a:t>
            </a:r>
          </a:p>
          <a:p>
            <a:pPr marL="565150" lvl="1" indent="0">
              <a:buNone/>
            </a:pPr>
            <a:endParaRPr lang="en-US" dirty="0">
              <a:effectLst/>
            </a:endParaRPr>
          </a:p>
          <a:p>
            <a:r>
              <a:rPr lang="en-US" dirty="0" err="1"/>
              <a:t>Mengatur</a:t>
            </a:r>
            <a:r>
              <a:rPr lang="en-US" dirty="0"/>
              <a:t> SSH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protokol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terkoneksi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line </a:t>
            </a:r>
            <a:r>
              <a:rPr lang="en-US" dirty="0" err="1"/>
              <a:t>vty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effectLst/>
              </a:rPr>
              <a:t>MSW_KDR(config-line)#transport input </a:t>
            </a:r>
            <a:r>
              <a:rPr lang="en-US" dirty="0" err="1">
                <a:effectLst/>
              </a:rPr>
              <a:t>ssh</a:t>
            </a:r>
            <a:r>
              <a:rPr lang="en-US" dirty="0"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90396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Memverifikasi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dan </a:t>
            </a: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Menyimpan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Konfigurasi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B7EFBC-E0D0-C858-3CBC-D41E81431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aktif</a:t>
            </a:r>
            <a:r>
              <a:rPr lang="en-US" dirty="0"/>
              <a:t> di RAM.</a:t>
            </a:r>
          </a:p>
          <a:p>
            <a:pPr lvl="1"/>
            <a:r>
              <a:rPr lang="en-US" dirty="0">
                <a:effectLst/>
              </a:rPr>
              <a:t>MSW_KDR </a:t>
            </a:r>
            <a:r>
              <a:rPr lang="en-ID" dirty="0">
                <a:effectLst/>
              </a:rPr>
              <a:t>#show run</a:t>
            </a: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r>
              <a:rPr lang="en-ID" dirty="0" err="1"/>
              <a:t>Menyimpan</a:t>
            </a:r>
            <a:r>
              <a:rPr lang="en-ID" dirty="0"/>
              <a:t> </a:t>
            </a:r>
            <a:r>
              <a:rPr lang="en-ID" dirty="0" err="1"/>
              <a:t>konfigurasi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permanen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RAM </a:t>
            </a:r>
            <a:r>
              <a:rPr lang="en-ID" dirty="0" err="1"/>
              <a:t>ke</a:t>
            </a:r>
            <a:r>
              <a:rPr lang="en-ID" dirty="0"/>
              <a:t> NVRAM.</a:t>
            </a:r>
          </a:p>
          <a:p>
            <a:pPr lvl="1"/>
            <a:r>
              <a:rPr lang="en-US" dirty="0" err="1">
                <a:effectLst/>
              </a:rPr>
              <a:t>MSW_KDR#copy</a:t>
            </a:r>
            <a:r>
              <a:rPr lang="en-US" dirty="0">
                <a:effectLst/>
              </a:rPr>
              <a:t> run start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25661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26"/>
          <p:cNvSpPr txBox="1">
            <a:spLocks noGrp="1"/>
          </p:cNvSpPr>
          <p:nvPr>
            <p:ph type="body" idx="1"/>
          </p:nvPr>
        </p:nvSpPr>
        <p:spPr>
          <a:xfrm>
            <a:off x="4011425" y="1724706"/>
            <a:ext cx="7389300" cy="32795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ID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engatur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alokasi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alamat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</a:t>
            </a:r>
            <a:r>
              <a:rPr lang="en-ID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secara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DHCP pada PC Client AC1, AC2, MK5, dan MK6.</a:t>
            </a:r>
          </a:p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</a:t>
            </a:r>
            <a:r>
              <a:rPr lang="en-ID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lakukan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uji </a:t>
            </a:r>
            <a:r>
              <a:rPr lang="en-ID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coba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PING </a:t>
            </a:r>
            <a:r>
              <a:rPr lang="en-ID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antar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PC Client.</a:t>
            </a:r>
          </a:p>
          <a:p>
            <a:pPr lvl="0" indent="-457200" algn="just">
              <a:lnSpc>
                <a:spcPct val="107000"/>
              </a:lnSpc>
              <a:buFont typeface="+mj-lt"/>
              <a:buAutoNum type="arabicPeriod"/>
            </a:pPr>
            <a:r>
              <a:rPr lang="en-ID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Melakukan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uji </a:t>
            </a:r>
            <a:r>
              <a:rPr lang="en-ID" sz="24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coba</a:t>
            </a:r>
            <a:r>
              <a:rPr lang="en-ID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SSH via PC Client.</a:t>
            </a:r>
            <a:endParaRPr lang="en-ID" sz="24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862" name="Google Shape;3862;p26"/>
          <p:cNvSpPr txBox="1">
            <a:spLocks noGrp="1"/>
          </p:cNvSpPr>
          <p:nvPr>
            <p:ph type="title"/>
          </p:nvPr>
        </p:nvSpPr>
        <p:spPr>
          <a:xfrm>
            <a:off x="4011425" y="167737"/>
            <a:ext cx="7389300" cy="11243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Konfigurasi di PC Client LAN Kediri (Marketing dan Accounting)</a:t>
            </a:r>
            <a:endParaRPr sz="3600" dirty="0"/>
          </a:p>
        </p:txBody>
      </p:sp>
      <p:sp>
        <p:nvSpPr>
          <p:cNvPr id="3863" name="Google Shape;3863;p26"/>
          <p:cNvSpPr/>
          <p:nvPr/>
        </p:nvSpPr>
        <p:spPr>
          <a:xfrm>
            <a:off x="986700" y="1014376"/>
            <a:ext cx="1454767" cy="120532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lt1"/>
                </a:solidFill>
                <a:latin typeface="Barlow;900"/>
              </a:rPr>
              <a:t>0</a:t>
            </a:r>
            <a:r>
              <a:rPr lang="en-US" b="0" i="0" dirty="0">
                <a:ln>
                  <a:noFill/>
                </a:ln>
                <a:solidFill>
                  <a:schemeClr val="lt1"/>
                </a:solidFill>
                <a:latin typeface="Barlow;900"/>
              </a:rPr>
              <a:t>8</a:t>
            </a:r>
            <a:endParaRPr b="0" i="0" dirty="0">
              <a:ln>
                <a:noFill/>
              </a:ln>
              <a:solidFill>
                <a:schemeClr val="lt1"/>
              </a:solidFill>
              <a:latin typeface="Barlow;900"/>
            </a:endParaRPr>
          </a:p>
        </p:txBody>
      </p:sp>
    </p:spTree>
    <p:extLst>
      <p:ext uri="{BB962C8B-B14F-4D97-AF65-F5344CB8AC3E}">
        <p14:creationId xmlns:p14="http://schemas.microsoft.com/office/powerpoint/2010/main" val="19396031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Konfigurasi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DHCP Client pada PC Client AC1 dan AC2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B7EFBC-E0D0-C858-3CBC-D41E81431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/>
              <a:t>PC Client AC1.</a:t>
            </a: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lvl="1"/>
            <a:endParaRPr lang="en-ID" dirty="0"/>
          </a:p>
          <a:p>
            <a:pPr lvl="1"/>
            <a:endParaRPr lang="en-ID" dirty="0">
              <a:effectLst/>
            </a:endParaRPr>
          </a:p>
          <a:p>
            <a:r>
              <a:rPr lang="en-ID" dirty="0"/>
              <a:t>PC Client AC2.</a:t>
            </a:r>
          </a:p>
          <a:p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21EFF9-0CCC-85C9-73F7-A36DF277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399" y="2132227"/>
            <a:ext cx="5071341" cy="2256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5C3E7B-DD51-9798-F84E-492FCA080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177" y="4663356"/>
            <a:ext cx="4655645" cy="21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00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Mengaktifkan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Service Domain Name System (DNS)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180529"/>
            <a:ext cx="10945837" cy="3866310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mengaktifkan</a:t>
            </a:r>
            <a:r>
              <a:rPr lang="en-US" dirty="0"/>
              <a:t> service DNS pada server0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mengklik</a:t>
            </a:r>
            <a:r>
              <a:rPr lang="en-US" dirty="0"/>
              <a:t> menu Services -&gt; DNS -&gt; Set DNS Service </a:t>
            </a:r>
            <a:r>
              <a:rPr lang="en-US" dirty="0" err="1"/>
              <a:t>ke</a:t>
            </a:r>
            <a:r>
              <a:rPr lang="en-US" dirty="0"/>
              <a:t> On.</a:t>
            </a:r>
          </a:p>
          <a:p>
            <a:pPr lvl="1"/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32D4C-5B10-6A5D-FBF0-1607E4161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577" y="3324856"/>
            <a:ext cx="4740846" cy="272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578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>
              <a:lnSpc>
                <a:spcPct val="107000"/>
              </a:lnSpc>
            </a:pP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Konfigurasi</a:t>
            </a: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DHCP Client pada PC Client MK5 dan MK6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B7EFBC-E0D0-C858-3CBC-D41E81431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/>
              <a:t>PC Client MK5.</a:t>
            </a: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lvl="1"/>
            <a:endParaRPr lang="en-ID" dirty="0"/>
          </a:p>
          <a:p>
            <a:pPr lvl="1"/>
            <a:endParaRPr lang="en-ID" dirty="0">
              <a:effectLst/>
            </a:endParaRPr>
          </a:p>
          <a:p>
            <a:r>
              <a:rPr lang="en-ID" dirty="0"/>
              <a:t>PC Client MK6.</a:t>
            </a: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C9E52A-7C56-7370-A28E-3E4F89D2D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838" y="2222025"/>
            <a:ext cx="4808324" cy="21408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5D286B-BE14-8FD9-7153-7065ACE2E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999" y="4783054"/>
            <a:ext cx="4426002" cy="202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851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just">
              <a:lnSpc>
                <a:spcPct val="107000"/>
              </a:lnSpc>
            </a:pP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		</a:t>
            </a: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lakukan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uji 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coba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ping 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antar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PC Client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B7EFBC-E0D0-C858-3CBC-D41E81431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Coba</a:t>
            </a:r>
            <a:r>
              <a:rPr lang="en-US" dirty="0"/>
              <a:t> PING PC Client yang VLAN-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(AC1 dan AC2)</a:t>
            </a:r>
          </a:p>
          <a:p>
            <a:pPr marL="107950" indent="0">
              <a:buNone/>
            </a:pPr>
            <a:r>
              <a:rPr lang="en-US" dirty="0"/>
              <a:t>	</a:t>
            </a: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r>
              <a:rPr lang="en-US" dirty="0"/>
              <a:t>Uji </a:t>
            </a:r>
            <a:r>
              <a:rPr lang="en-US" dirty="0" err="1"/>
              <a:t>Coba</a:t>
            </a:r>
            <a:r>
              <a:rPr lang="en-US" dirty="0"/>
              <a:t> PING PC Client yang VLAN-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 (AC2 dan MK5)</a:t>
            </a:r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CA3C4-630E-0643-3640-6D4153F65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260" y="2554475"/>
            <a:ext cx="4003559" cy="1749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2235E4-BD77-7050-DC80-A870802CA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696" y="4894497"/>
            <a:ext cx="4334686" cy="174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635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just">
              <a:lnSpc>
                <a:spcPct val="107000"/>
              </a:lnSpc>
            </a:pPr>
            <a:r>
              <a:rPr lang="en-ID" sz="36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		</a:t>
            </a:r>
            <a:r>
              <a:rPr lang="en-ID" sz="36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lakukan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uji 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coba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ping 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antar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PC Client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B7EFBC-E0D0-C858-3CBC-D41E81431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/>
              <a:t>Uji </a:t>
            </a:r>
            <a:r>
              <a:rPr lang="en-US" dirty="0" err="1"/>
              <a:t>Coba</a:t>
            </a:r>
            <a:r>
              <a:rPr lang="en-US" dirty="0"/>
              <a:t> PING PC Client </a:t>
            </a:r>
            <a:r>
              <a:rPr lang="en-US" dirty="0" err="1"/>
              <a:t>beda</a:t>
            </a:r>
            <a:r>
              <a:rPr lang="en-US" dirty="0"/>
              <a:t> Router (AC2, Kediri – MK3, Surabaya)</a:t>
            </a:r>
          </a:p>
          <a:p>
            <a:pPr marL="107950" indent="0">
              <a:buNone/>
            </a:pPr>
            <a:r>
              <a:rPr lang="en-US" dirty="0"/>
              <a:t>	</a:t>
            </a: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marL="565150" lvl="1" indent="0">
              <a:buNone/>
            </a:pPr>
            <a:endParaRPr lang="en-ID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CA3C4-630E-0643-3640-6D4153F65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260" y="2554475"/>
            <a:ext cx="4003559" cy="174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749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just">
              <a:lnSpc>
                <a:spcPct val="107000"/>
              </a:lnSpc>
            </a:pP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		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Melakukan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uji 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coba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SSH via PC Client.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B7EFBC-E0D0-C858-3CBC-D41E81431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/>
              <a:t>Melakukan</a:t>
            </a:r>
            <a:r>
              <a:rPr lang="en-US" dirty="0"/>
              <a:t> uji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koneksi</a:t>
            </a:r>
            <a:r>
              <a:rPr lang="en-US" dirty="0"/>
              <a:t> SSH </a:t>
            </a:r>
            <a:r>
              <a:rPr lang="en-US" dirty="0" err="1"/>
              <a:t>ke</a:t>
            </a:r>
            <a:r>
              <a:rPr lang="en-US" dirty="0"/>
              <a:t> MSW_KDR </a:t>
            </a:r>
            <a:r>
              <a:rPr lang="en-US" dirty="0" err="1"/>
              <a:t>dari</a:t>
            </a:r>
            <a:r>
              <a:rPr lang="en-US" dirty="0"/>
              <a:t> PC Client MK6.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	</a:t>
            </a: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78728-8A07-8AF3-4BFF-A3254DD43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62" y="2613575"/>
            <a:ext cx="5250635" cy="1935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9F3EAC-C769-956F-AD37-AE817DBE2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957" y="4841086"/>
            <a:ext cx="6051784" cy="156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449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just">
              <a:lnSpc>
                <a:spcPct val="107000"/>
              </a:lnSpc>
            </a:pP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		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Melakukan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uji </a:t>
            </a:r>
            <a:r>
              <a:rPr lang="en-ID" sz="3600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coba</a:t>
            </a:r>
            <a:r>
              <a:rPr lang="en-ID" sz="3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SSH via PC Client.</a:t>
            </a:r>
            <a:endParaRPr lang="en-ID" sz="36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B7EFBC-E0D0-C858-3CBC-D41E81431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963503"/>
            <a:ext cx="10945837" cy="4586925"/>
          </a:xfrm>
        </p:spPr>
        <p:txBody>
          <a:bodyPr/>
          <a:lstStyle/>
          <a:p>
            <a:r>
              <a:rPr lang="en-US" dirty="0" err="1"/>
              <a:t>Melakukan</a:t>
            </a:r>
            <a:r>
              <a:rPr lang="en-US" dirty="0"/>
              <a:t> uji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koneksi</a:t>
            </a:r>
            <a:r>
              <a:rPr lang="en-US" dirty="0"/>
              <a:t> SSH </a:t>
            </a:r>
            <a:r>
              <a:rPr lang="en-US" dirty="0" err="1"/>
              <a:t>ke</a:t>
            </a:r>
            <a:r>
              <a:rPr lang="en-US" dirty="0"/>
              <a:t> RTR_KDR </a:t>
            </a:r>
            <a:r>
              <a:rPr lang="en-US" dirty="0" err="1"/>
              <a:t>dari</a:t>
            </a:r>
            <a:r>
              <a:rPr lang="en-US" dirty="0"/>
              <a:t> PC Client MK6.</a:t>
            </a:r>
          </a:p>
          <a:p>
            <a:pPr marL="107950" indent="0">
              <a:buNone/>
            </a:pPr>
            <a:endParaRPr lang="en-US" dirty="0"/>
          </a:p>
          <a:p>
            <a:pPr marL="107950" indent="0">
              <a:buNone/>
            </a:pPr>
            <a:r>
              <a:rPr lang="en-US" dirty="0"/>
              <a:t>	</a:t>
            </a: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pPr marL="565150" lvl="1" indent="0">
              <a:buNone/>
            </a:pPr>
            <a:endParaRPr lang="en-ID" dirty="0">
              <a:effectLst/>
            </a:endParaRPr>
          </a:p>
          <a:p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F590F-8F0B-7F58-E492-3FBAA0C78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13" y="2624999"/>
            <a:ext cx="5288738" cy="2095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7FB4A1-A3E5-4F5D-16A2-78C95E396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987" y="4331963"/>
            <a:ext cx="5281118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775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26"/>
          <p:cNvSpPr txBox="1">
            <a:spLocks noGrp="1"/>
          </p:cNvSpPr>
          <p:nvPr>
            <p:ph type="body" idx="1"/>
          </p:nvPr>
        </p:nvSpPr>
        <p:spPr>
          <a:xfrm>
            <a:off x="4011425" y="1724706"/>
            <a:ext cx="7389300" cy="32795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>
              <a:lnSpc>
                <a:spcPct val="107000"/>
              </a:lnSpc>
              <a:buNone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mengkonfigurasi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router pada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kantor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cabang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Malang,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saya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PC-PT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nama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Conf_RTR_MLG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melalui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kabel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console.</a:t>
            </a:r>
          </a:p>
          <a:p>
            <a:pPr marL="0" lvl="0" indent="0" algn="just">
              <a:lnSpc>
                <a:spcPct val="107000"/>
              </a:lnSpc>
              <a:buNone/>
            </a:pPr>
            <a:endParaRPr lang="en-ID" sz="18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Hostname.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Interface.</a:t>
            </a:r>
          </a:p>
          <a:p>
            <a:pPr marL="34290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Username-Password Console dan Password Privilege Mode .</a:t>
            </a:r>
          </a:p>
          <a:p>
            <a:pPr marL="34290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Secure Shell (SSH) Server.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Server Dynamic Host Configuration Protocol (DHCP).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routing protocol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EnhancedInterior</a:t>
            </a: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Gateway Routing Protocol</a:t>
            </a:r>
          </a:p>
          <a:p>
            <a:pPr marL="0" lvl="0" indent="0" algn="just">
              <a:lnSpc>
                <a:spcPct val="107000"/>
              </a:lnSpc>
              <a:buNone/>
            </a:pPr>
            <a:r>
              <a:rPr lang="en-ID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(EIGRP).</a:t>
            </a:r>
          </a:p>
        </p:txBody>
      </p:sp>
      <p:sp>
        <p:nvSpPr>
          <p:cNvPr id="3862" name="Google Shape;3862;p26"/>
          <p:cNvSpPr txBox="1">
            <a:spLocks noGrp="1"/>
          </p:cNvSpPr>
          <p:nvPr>
            <p:ph type="title"/>
          </p:nvPr>
        </p:nvSpPr>
        <p:spPr>
          <a:xfrm>
            <a:off x="4011425" y="167737"/>
            <a:ext cx="7389300" cy="11243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Konfigurasi pada Router</a:t>
            </a:r>
            <a:br>
              <a:rPr lang="en" sz="3600" dirty="0"/>
            </a:br>
            <a:r>
              <a:rPr lang="en" sz="3600" dirty="0"/>
              <a:t>RTR_Malang </a:t>
            </a:r>
            <a:endParaRPr sz="3600" dirty="0"/>
          </a:p>
        </p:txBody>
      </p:sp>
      <p:sp>
        <p:nvSpPr>
          <p:cNvPr id="3863" name="Google Shape;3863;p26"/>
          <p:cNvSpPr/>
          <p:nvPr/>
        </p:nvSpPr>
        <p:spPr>
          <a:xfrm>
            <a:off x="986700" y="1014376"/>
            <a:ext cx="1454767" cy="120532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lt1"/>
                </a:solidFill>
                <a:latin typeface="Barlow;900"/>
              </a:rPr>
              <a:t>0</a:t>
            </a:r>
            <a:r>
              <a:rPr lang="en-US" b="0" i="0" dirty="0">
                <a:ln>
                  <a:noFill/>
                </a:ln>
                <a:solidFill>
                  <a:schemeClr val="lt1"/>
                </a:solidFill>
                <a:latin typeface="Barlow;900"/>
              </a:rPr>
              <a:t>9</a:t>
            </a:r>
            <a:endParaRPr b="0" i="0" dirty="0">
              <a:ln>
                <a:noFill/>
              </a:ln>
              <a:solidFill>
                <a:schemeClr val="lt1"/>
              </a:solidFill>
              <a:latin typeface="Barlow;900"/>
            </a:endParaRPr>
          </a:p>
        </p:txBody>
      </p:sp>
    </p:spTree>
    <p:extLst>
      <p:ext uri="{BB962C8B-B14F-4D97-AF65-F5344CB8AC3E}">
        <p14:creationId xmlns:p14="http://schemas.microsoft.com/office/powerpoint/2010/main" val="21466204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142186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ID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enggunakan</a:t>
            </a:r>
            <a:r>
              <a:rPr lang="en-ID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PC-PT </a:t>
            </a:r>
            <a:r>
              <a:rPr lang="en-ID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Melakukan</a:t>
            </a:r>
            <a:r>
              <a:rPr lang="en-ID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Konfigurasi</a:t>
            </a:r>
            <a:endParaRPr lang="en-ID" sz="6000" dirty="0">
              <a:effectLst/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router/switch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PC-PT yang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 console.</a:t>
            </a:r>
          </a:p>
          <a:p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Logical Workspace pada menu desktop -&gt; terminal.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4C68D-9AC9-E7C3-4A3F-0E273CE64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344" y="3640899"/>
            <a:ext cx="5174449" cy="181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598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Hostname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hostname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pada mode global configuration.</a:t>
            </a:r>
          </a:p>
          <a:p>
            <a:r>
              <a:rPr lang="en-US" dirty="0"/>
              <a:t>Command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hostname </a:t>
            </a:r>
            <a:r>
              <a:rPr lang="en-US" dirty="0" err="1"/>
              <a:t>yaitu</a:t>
            </a:r>
            <a:r>
              <a:rPr lang="en-US" dirty="0"/>
              <a:t> hostname {</a:t>
            </a:r>
            <a:r>
              <a:rPr lang="en-US" dirty="0" err="1"/>
              <a:t>nama</a:t>
            </a:r>
            <a:r>
              <a:rPr lang="en-US" dirty="0"/>
              <a:t> hostname}.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7C869-587D-0BAB-B184-0932E2C21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116" y="3309598"/>
            <a:ext cx="6951768" cy="85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56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interface Serial0/1/0 (Interface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mengarah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router Surabaya)</a:t>
            </a:r>
          </a:p>
          <a:p>
            <a:pPr lvl="1"/>
            <a:r>
              <a:rPr lang="fr-FR" dirty="0">
                <a:effectLst/>
              </a:rPr>
              <a:t>RTR_MLG(config)#int se0/1/0</a:t>
            </a:r>
          </a:p>
          <a:p>
            <a:pPr marL="565150" lvl="1" indent="0">
              <a:buNone/>
            </a:pPr>
            <a:endParaRPr lang="fr-FR" dirty="0">
              <a:effectLst/>
            </a:endParaRPr>
          </a:p>
          <a:p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IP address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table IP </a:t>
            </a:r>
            <a:r>
              <a:rPr lang="en-US" dirty="0" err="1"/>
              <a:t>untuk</a:t>
            </a:r>
            <a:r>
              <a:rPr lang="en-US" dirty="0"/>
              <a:t> Interface se0/1/0</a:t>
            </a:r>
          </a:p>
          <a:p>
            <a:pPr lvl="1"/>
            <a:r>
              <a:rPr lang="en-US" dirty="0">
                <a:effectLst/>
              </a:rPr>
              <a:t>RTR_MLG(config-if)#ip add 172.16.0.1 255.255.255.252</a:t>
            </a:r>
          </a:p>
          <a:p>
            <a:pPr lvl="1"/>
            <a:r>
              <a:rPr lang="fr-FR" dirty="0">
                <a:effectLst/>
              </a:rPr>
              <a:t>RTR_SUB(config)#no </a:t>
            </a:r>
            <a:r>
              <a:rPr lang="fr-FR" dirty="0" err="1">
                <a:effectLst/>
              </a:rPr>
              <a:t>shut</a:t>
            </a:r>
            <a:endParaRPr lang="fr-FR" dirty="0">
              <a:effectLst/>
            </a:endParaRPr>
          </a:p>
          <a:p>
            <a:pPr lvl="1"/>
            <a:endParaRPr lang="fr-FR" dirty="0">
              <a:effectLst/>
            </a:endParaRPr>
          </a:p>
          <a:p>
            <a:pPr marL="565150" lvl="1" indent="0">
              <a:buNone/>
            </a:pP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589453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28"/>
          <p:cNvSpPr txBox="1">
            <a:spLocks noGrp="1"/>
          </p:cNvSpPr>
          <p:nvPr>
            <p:ph type="title"/>
          </p:nvPr>
        </p:nvSpPr>
        <p:spPr>
          <a:xfrm>
            <a:off x="608787" y="491321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Mengatur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6000" dirty="0" err="1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Pengalamatan</a:t>
            </a:r>
            <a:r>
              <a:rPr lang="en-ID" sz="60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IP pada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E89BD-2130-79FC-44DD-F9DC784D9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013379"/>
            <a:ext cx="10945837" cy="3866310"/>
          </a:xfrm>
        </p:spPr>
        <p:txBody>
          <a:bodyPr/>
          <a:lstStyle/>
          <a:p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interface Gig0/0/0 (Interface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mengarah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LAN Malang)</a:t>
            </a:r>
          </a:p>
          <a:p>
            <a:pPr lvl="1"/>
            <a:r>
              <a:rPr lang="en-US" dirty="0">
                <a:effectLst/>
              </a:rPr>
              <a:t>RTR_MLG(config-if)#int gig0/0/0</a:t>
            </a:r>
          </a:p>
          <a:p>
            <a:pPr lvl="1"/>
            <a:r>
              <a:rPr lang="en-US" dirty="0">
                <a:effectLst/>
              </a:rPr>
              <a:t>RTR_MLG(config-if)#no shut</a:t>
            </a:r>
          </a:p>
          <a:p>
            <a:pPr marL="565150" lvl="1" indent="0">
              <a:buNone/>
            </a:pPr>
            <a:endParaRPr lang="fr-FR" dirty="0">
              <a:effectLst/>
            </a:endParaRPr>
          </a:p>
          <a:p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sub interface Gig0/0/0.1 (Sub interface </a:t>
            </a:r>
            <a:r>
              <a:rPr lang="en-US" dirty="0" err="1"/>
              <a:t>untuk</a:t>
            </a:r>
            <a:r>
              <a:rPr lang="en-US" dirty="0"/>
              <a:t> VLAN Default)</a:t>
            </a:r>
          </a:p>
          <a:p>
            <a:pPr lvl="1"/>
            <a:r>
              <a:rPr lang="en-ID" dirty="0">
                <a:effectLst/>
              </a:rPr>
              <a:t>RTR_MLG(config)#int gig0/0/0.1</a:t>
            </a: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4796105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D1D1D1"/>
      </a:lt2>
      <a:accent1>
        <a:srgbClr val="E6252C"/>
      </a:accent1>
      <a:accent2>
        <a:srgbClr val="DA1DB6"/>
      </a:accent2>
      <a:accent3>
        <a:srgbClr val="1297FB"/>
      </a:accent3>
      <a:accent4>
        <a:srgbClr val="1C72E1"/>
      </a:accent4>
      <a:accent5>
        <a:srgbClr val="F2D61B"/>
      </a:accent5>
      <a:accent6>
        <a:srgbClr val="FFAB1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5059</TotalTime>
  <Words>7145</Words>
  <Application>Microsoft Office PowerPoint</Application>
  <PresentationFormat>Widescreen</PresentationFormat>
  <Paragraphs>916</Paragraphs>
  <Slides>167</Slides>
  <Notes>167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79" baseType="lpstr">
      <vt:lpstr>Barlow Black</vt:lpstr>
      <vt:lpstr>Wingdings</vt:lpstr>
      <vt:lpstr>Arial</vt:lpstr>
      <vt:lpstr>Cambria</vt:lpstr>
      <vt:lpstr>DM Sans</vt:lpstr>
      <vt:lpstr>Symbol</vt:lpstr>
      <vt:lpstr>Abril Fatface</vt:lpstr>
      <vt:lpstr>Calibri</vt:lpstr>
      <vt:lpstr>Aldrich</vt:lpstr>
      <vt:lpstr>Times New Roman</vt:lpstr>
      <vt:lpstr>Barlow;900</vt:lpstr>
      <vt:lpstr>SlidesMania</vt:lpstr>
      <vt:lpstr>HELLO!</vt:lpstr>
      <vt:lpstr>Studi Kasus</vt:lpstr>
      <vt:lpstr>Studi Kasus</vt:lpstr>
      <vt:lpstr>Studi Kasus</vt:lpstr>
      <vt:lpstr>Tabel IP</vt:lpstr>
      <vt:lpstr>Topologi</vt:lpstr>
      <vt:lpstr>Konfigurasi PC Server0 yang ada di Kantor Pusat Surabaya</vt:lpstr>
      <vt:lpstr>Mengatur Pengalamatan IP secara Static pada PC Server0</vt:lpstr>
      <vt:lpstr>Mengaktifkan Service Domain Name System (DNS)</vt:lpstr>
      <vt:lpstr>Mengatur Resource Records (RR)</vt:lpstr>
      <vt:lpstr>Mengatur Service Syslog</vt:lpstr>
      <vt:lpstr>Mengatur Service Network Time Protocol (NTP)</vt:lpstr>
      <vt:lpstr>Konfigurasi pada Router RTR_SUB</vt:lpstr>
      <vt:lpstr>Menggunakan PC-PT untuk Melakukan Konfigurasi</vt:lpstr>
      <vt:lpstr>Mengatur Hostname</vt:lpstr>
      <vt:lpstr>Mengatur Pengalamatan IP pada Interface</vt:lpstr>
      <vt:lpstr>Mengatur Pengalamatan IP pada Interface</vt:lpstr>
      <vt:lpstr>Mengatur Pengalamatan IP pada Interface</vt:lpstr>
      <vt:lpstr>Mengatur Pengalamatan IP pada Interface</vt:lpstr>
      <vt:lpstr>Mengatur Pengalamatan IP pada Interface</vt:lpstr>
      <vt:lpstr>Mengatur Pengalamatan IP pada Interface</vt:lpstr>
      <vt:lpstr>Memverifikasi Pengalamatan IP pada Interface</vt:lpstr>
      <vt:lpstr>Mengatur Username-Password Console dan Password Privilege Mode</vt:lpstr>
      <vt:lpstr>Mengatur Username-Password Console dan Password Privilege Mode</vt:lpstr>
      <vt:lpstr>Mengatur Secure Shell (SSH) Server</vt:lpstr>
      <vt:lpstr>Mengatur Secure Shell (SSH) Server</vt:lpstr>
      <vt:lpstr>Mengatur Server Dynamic Host Configuration Protocol (DHCP)</vt:lpstr>
      <vt:lpstr>Mengatur Server Dynamic Host Configuration Protocol (DHCP)</vt:lpstr>
      <vt:lpstr>Mengatur Server Dynamic Host Configuration Protocol (DHCP)</vt:lpstr>
      <vt:lpstr>Mengatur routing protocol Enhanced Interior Gateway Routing Protocol (EIGRP)</vt:lpstr>
      <vt:lpstr>Mengatur routing protocol Enhanced Interior Gateway Routing Protocol (EIGRP)</vt:lpstr>
      <vt:lpstr>Memverifikasi Routing Protocol</vt:lpstr>
      <vt:lpstr>Memverifikasi dan Menyimpan Konfigurasi</vt:lpstr>
      <vt:lpstr>Konfigurasi pada Multilayer Switch MSW_SUB</vt:lpstr>
      <vt:lpstr>Menggunakan PC-PT untuk Melakukan Konfigurasi</vt:lpstr>
      <vt:lpstr>Mengatur Hostname</vt:lpstr>
      <vt:lpstr>Membuat VLAN</vt:lpstr>
      <vt:lpstr>Mengatur Switch Port Mode Access</vt:lpstr>
      <vt:lpstr>Mengatur Switch Port Mode Access</vt:lpstr>
      <vt:lpstr>Mengatur Pengalamatan IP pada Interface dan Default Gateway</vt:lpstr>
      <vt:lpstr>Mengatur Pengalamatan IP pada Interface dan Default Gateway</vt:lpstr>
      <vt:lpstr>Memverifikasi Pengaturan Default Gateway</vt:lpstr>
      <vt:lpstr>Mengatur Username-Password Console dan Password Privilege Mode</vt:lpstr>
      <vt:lpstr>Mengatur Username-Password Console dan Password Privilege Mode</vt:lpstr>
      <vt:lpstr>Mengatur Secure Shell (SSH) Server</vt:lpstr>
      <vt:lpstr>Mengatur Secure Shell (SSH) Server</vt:lpstr>
      <vt:lpstr>Memverifikasi dan Menyimpan Konfigurasi</vt:lpstr>
      <vt:lpstr>Konfigurasi di PC Client LAN Surabaya (Marketing dan Admin)</vt:lpstr>
      <vt:lpstr>Konfigurasi DHCP Client pada PC Client ADM1 dan ADM2</vt:lpstr>
      <vt:lpstr>Konfigurasi DHCP Client pada PC Client ADM1 dan ADM2</vt:lpstr>
      <vt:lpstr>  Melakukan uji coba ping antar PC Client</vt:lpstr>
      <vt:lpstr>  Melakukan uji coba SSH via PC Client.</vt:lpstr>
      <vt:lpstr>  Melakukan uji coba SSH via PC Client.</vt:lpstr>
      <vt:lpstr>Konfigurasi pada Router RTR_Kediri </vt:lpstr>
      <vt:lpstr>Menggunakan PC-PT untuk Melakukan Konfigurasi</vt:lpstr>
      <vt:lpstr>Mengatur Hostname</vt:lpstr>
      <vt:lpstr>Mengatur Pengalamatan IP pada Interface</vt:lpstr>
      <vt:lpstr>Mengatur Pengalamatan IP pada Interface</vt:lpstr>
      <vt:lpstr>Mengatur Pengalamatan IP pada Interface</vt:lpstr>
      <vt:lpstr>Mengatur Pengalamatan IP pada Interface</vt:lpstr>
      <vt:lpstr>Mengatur Pengalamatan IP pada Interface</vt:lpstr>
      <vt:lpstr>Memverifikasi Pengalamatan IP pada Interface</vt:lpstr>
      <vt:lpstr>Mengatur Username-Password Console dan Password Privilege Mode</vt:lpstr>
      <vt:lpstr>Mengatur Username-Password Console dan Password Privilege Mode</vt:lpstr>
      <vt:lpstr>Mengatur Secure Shell (SSH) Server</vt:lpstr>
      <vt:lpstr>Mengatur Secure Shell (SSH) Server</vt:lpstr>
      <vt:lpstr>Mengatur Server Dynamic Host Configuration Protocol (DHCP)</vt:lpstr>
      <vt:lpstr>Mengatur Server Dynamic Host Configuration Protocol (DHCP)</vt:lpstr>
      <vt:lpstr>Mengatur Server Dynamic Host Configuration Protocol (DHCP)</vt:lpstr>
      <vt:lpstr>Mengatur routing protocol Enhanced Interior Gateway Routing Protocol (EIGRP)</vt:lpstr>
      <vt:lpstr>Mengatur routing protocol Enhanced Interior Gateway Routing Protocol (EIGRP)</vt:lpstr>
      <vt:lpstr>Memverifikasi Routing Protocol</vt:lpstr>
      <vt:lpstr>Memverifikasi dan Menyimpan Konfigurasi</vt:lpstr>
      <vt:lpstr>Konfigurasi pada Multilayer Switch MSW_KEDIRI</vt:lpstr>
      <vt:lpstr>Menggunakan PC-PT untuk Melakukan Konfigurasi</vt:lpstr>
      <vt:lpstr>Mengatur Hostname</vt:lpstr>
      <vt:lpstr>Membuat VLAN</vt:lpstr>
      <vt:lpstr>Mengatur Switch Port Mode Access</vt:lpstr>
      <vt:lpstr>Mengatur Switch Port Mode Access</vt:lpstr>
      <vt:lpstr>Mengatur Pengalamatan IP pada Interface dan Default Gateway</vt:lpstr>
      <vt:lpstr>Mengatur Pengalamatan IP pada Interface dan Default Gateway</vt:lpstr>
      <vt:lpstr>Memverifikasi Pengaturan Default Gateway</vt:lpstr>
      <vt:lpstr>Mengatur Username-Password Console dan Password Privilege Mode</vt:lpstr>
      <vt:lpstr>Mengatur Username-Password Console dan Password Privilege Mode</vt:lpstr>
      <vt:lpstr>Mengatur Secure Shell (SSH) Server</vt:lpstr>
      <vt:lpstr>Mengatur Secure Shell (SSH) Server</vt:lpstr>
      <vt:lpstr>Memverifikasi dan Menyimpan Konfigurasi</vt:lpstr>
      <vt:lpstr>Konfigurasi di PC Client LAN Kediri (Marketing dan Accounting)</vt:lpstr>
      <vt:lpstr>Konfigurasi DHCP Client pada PC Client AC1 dan AC2</vt:lpstr>
      <vt:lpstr>Konfigurasi DHCP Client pada PC Client MK5 dan MK6</vt:lpstr>
      <vt:lpstr>  Melakukan uji coba ping antar PC Client</vt:lpstr>
      <vt:lpstr>  Melakukan uji coba ping antar PC Client</vt:lpstr>
      <vt:lpstr>  Melakukan uji coba SSH via PC Client.</vt:lpstr>
      <vt:lpstr>  Melakukan uji coba SSH via PC Client.</vt:lpstr>
      <vt:lpstr>Konfigurasi pada Router RTR_Malang </vt:lpstr>
      <vt:lpstr>Menggunakan PC-PT untuk Melakukan Konfigurasi</vt:lpstr>
      <vt:lpstr>Mengatur Hostname</vt:lpstr>
      <vt:lpstr>Mengatur Pengalamatan IP pada Interface</vt:lpstr>
      <vt:lpstr>Mengatur Pengalamatan IP pada Interface</vt:lpstr>
      <vt:lpstr>Mengatur Pengalamatan IP pada Interface</vt:lpstr>
      <vt:lpstr>Mengatur Pengalamatan IP pada Interface</vt:lpstr>
      <vt:lpstr>Memverifikasi Pengalamatan IP pada Interface</vt:lpstr>
      <vt:lpstr>Mengatur Username-Password Console dan Password Privilege Mode</vt:lpstr>
      <vt:lpstr>Mengatur Username-Password Console dan Password Privilege Mode</vt:lpstr>
      <vt:lpstr>Mengatur Secure Shell (SSH) Server</vt:lpstr>
      <vt:lpstr>Mengatur Secure Shell (SSH) Server</vt:lpstr>
      <vt:lpstr>Mengatur Server Dynamic Host Configuration Protocol (DHCP)</vt:lpstr>
      <vt:lpstr>Mengatur Server Dynamic Host Configuration Protocol (DHCP)</vt:lpstr>
      <vt:lpstr>Mengatur routing protocol Enhanced Interior Gateway Routing Protocol (EIGRP)</vt:lpstr>
      <vt:lpstr>Mengatur routing protocol Enhanced Interior Gateway Routing Protocol (EIGRP)</vt:lpstr>
      <vt:lpstr>Memverifikasi Routing Protocol</vt:lpstr>
      <vt:lpstr>Memverifikasi dan Menyimpan Konfigurasi</vt:lpstr>
      <vt:lpstr>Konfigurasi pada Multilayer Switch MSW_MALANG</vt:lpstr>
      <vt:lpstr>Menggunakan PC-PT untuk Melakukan Konfigurasi</vt:lpstr>
      <vt:lpstr>Mengatur Hostname</vt:lpstr>
      <vt:lpstr>Membuat VLAN</vt:lpstr>
      <vt:lpstr>Mengatur Switch Port Mode Access</vt:lpstr>
      <vt:lpstr>Mengatur Pengalamatan IP pada Interface dan Default Gateway</vt:lpstr>
      <vt:lpstr>Mengatur Pengalamatan IP pada Interface dan Default Gateway</vt:lpstr>
      <vt:lpstr>Memverifikasi Pengaturan Default Gateway</vt:lpstr>
      <vt:lpstr>Mengatur Username-Password Console dan Password Privilege Mode</vt:lpstr>
      <vt:lpstr>Mengatur Username-Password Console dan Password Privilege Mode</vt:lpstr>
      <vt:lpstr>Mengatur Secure Shell (SSH) Server</vt:lpstr>
      <vt:lpstr>Mengatur Secure Shell (SSH) Server</vt:lpstr>
      <vt:lpstr>Memverifikasi dan Menyimpan Konfigurasi</vt:lpstr>
      <vt:lpstr>Konfigurasi di PC Client LAN Malang (Marketing)</vt:lpstr>
      <vt:lpstr>Konfigurasi DHCP Client pada PC Client MK1 dan MK2</vt:lpstr>
      <vt:lpstr>  Melakukan uji coba ping antar PC Client</vt:lpstr>
      <vt:lpstr>  Melakukan uji coba ping antar PC Client</vt:lpstr>
      <vt:lpstr>  Melakukan uji coba SSH via PC Client.</vt:lpstr>
      <vt:lpstr>  Melakukan uji coba SSH via PC Client.</vt:lpstr>
      <vt:lpstr>Konfigurasi PT-Controller0</vt:lpstr>
      <vt:lpstr>Mengatur IP pada Global Settings</vt:lpstr>
      <vt:lpstr>Mengatur IP secara Static</vt:lpstr>
      <vt:lpstr>Mengatur Konektivitas dari Controller</vt:lpstr>
      <vt:lpstr>Memverifikasi Koneksi ke Controller</vt:lpstr>
      <vt:lpstr>Membuat User dan Password Login ke SDN</vt:lpstr>
      <vt:lpstr>Membuat Kredensial Admin</vt:lpstr>
      <vt:lpstr>Membuat Topologi Discovery</vt:lpstr>
      <vt:lpstr>Membuat Topologi Discovery</vt:lpstr>
      <vt:lpstr>Pengumpulan Informasi dengan SDN Controller</vt:lpstr>
      <vt:lpstr>Visualisasi Toplogi</vt:lpstr>
      <vt:lpstr>Path Trace di SDN Controller</vt:lpstr>
      <vt:lpstr>Konfigurasi DNS, NTP, dan Syslog di SDN Controller</vt:lpstr>
      <vt:lpstr>Verifikasi Push Config DNS</vt:lpstr>
      <vt:lpstr>Verifikasi Push Config DNS</vt:lpstr>
      <vt:lpstr>Verifikasi Push Config NTP</vt:lpstr>
      <vt:lpstr>Verifikasi Push Config NTP</vt:lpstr>
      <vt:lpstr>Verifikasi Push Config Syslog</vt:lpstr>
      <vt:lpstr>Pengujian Syslog</vt:lpstr>
      <vt:lpstr>Implementasi REST API dengan SDN Controller</vt:lpstr>
      <vt:lpstr>Implementasi REST API dengan SDN Controller</vt:lpstr>
      <vt:lpstr>Mengakses Controller dari Luar Packet Tracer</vt:lpstr>
      <vt:lpstr>Membuat Request Autentication Toket menggunakan Postman</vt:lpstr>
      <vt:lpstr>Membuat Request Autentication Token menggunakan Postman</vt:lpstr>
      <vt:lpstr>Membuat Request Health-Issues menggunakan Postman</vt:lpstr>
      <vt:lpstr>Membuat Request Autentication Token menggunakan VSCode</vt:lpstr>
      <vt:lpstr>Membuat Request Get Network Device menggunakan VSCode</vt:lpstr>
      <vt:lpstr>Membuat Request Get Host menggunakan VSCode</vt:lpstr>
      <vt:lpstr>Membuat Request Get Host menggunakan VSCode</vt:lpstr>
      <vt:lpstr>Membuat Request Network Health menggunakan Packet Tracer</vt:lpstr>
      <vt:lpstr>Membuat Request Get Ticket, Get Site Health, Get Network Device, dan Get Host dalam 1 Program Python</vt:lpstr>
      <vt:lpstr>Software Version Control with Git</vt:lpstr>
      <vt:lpstr>Mengupload File ke Repository Github</vt:lpstr>
      <vt:lpstr>Mengupload ke Repository Github</vt:lpstr>
      <vt:lpstr>Mengupload ke Repository Github</vt:lpstr>
      <vt:lpstr>Terima kasih!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HELLO!</dc:title>
  <dc:creator>HP</dc:creator>
  <cp:lastModifiedBy>Arya Farabi</cp:lastModifiedBy>
  <cp:revision>9</cp:revision>
  <dcterms:modified xsi:type="dcterms:W3CDTF">2022-07-06T14:52:50Z</dcterms:modified>
</cp:coreProperties>
</file>